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7"/>
  </p:notesMasterIdLst>
  <p:handoutMasterIdLst>
    <p:handoutMasterId r:id="rId18"/>
  </p:handoutMasterIdLst>
  <p:sldIdLst>
    <p:sldId id="277" r:id="rId5"/>
    <p:sldId id="303" r:id="rId6"/>
    <p:sldId id="314" r:id="rId7"/>
    <p:sldId id="315" r:id="rId8"/>
    <p:sldId id="350" r:id="rId9"/>
    <p:sldId id="316" r:id="rId10"/>
    <p:sldId id="329" r:id="rId11"/>
    <p:sldId id="351" r:id="rId12"/>
    <p:sldId id="352" r:id="rId13"/>
    <p:sldId id="353" r:id="rId14"/>
    <p:sldId id="354" r:id="rId15"/>
    <p:sldId id="279" r:id="rId16"/>
  </p:sldIdLst>
  <p:sldSz cx="9144000" cy="5143500" type="screen16x9"/>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63"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CD07CA-8970-72B1-B02D-33F1EB81F6CC}" name="Sara Malakoff" initials="SM" userId="S::SMalakoff@engenderhealth.org::1b880158-51be-4e2e-a40c-657df873ba3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my Agarwal" initials="AA" lastIdx="22" clrIdx="0">
    <p:extLst>
      <p:ext uri="{19B8F6BF-5375-455C-9EA6-DF929625EA0E}">
        <p15:presenceInfo xmlns:p15="http://schemas.microsoft.com/office/powerpoint/2012/main" userId="S-1-5-21-3701931585-400389523-2980514940-1017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BECB"/>
    <a:srgbClr val="E17000"/>
    <a:srgbClr val="970254"/>
    <a:srgbClr val="E0B3D1"/>
    <a:srgbClr val="DFB3D1"/>
    <a:srgbClr val="92278F"/>
    <a:srgbClr val="2A6F35"/>
    <a:srgbClr val="B1C8B4"/>
    <a:srgbClr val="FCC24E"/>
    <a:srgbClr val="AE8E6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4B80FA-632F-A647-91D6-89F4A4AEA313}" v="9" dt="2024-07-11T15:53:01.607"/>
    <p1510:client id="{560EBE1B-A57D-62AF-51E9-F13CEFE9E9E7}" v="5" dt="2024-07-11T15:44:48.813"/>
    <p1510:client id="{AB97424A-82AF-6601-AC51-BB6897C3A8AB}" v="10" dt="2024-07-11T19:44:36.8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404" autoAdjust="0"/>
    <p:restoredTop sz="80685" autoAdjust="0"/>
  </p:normalViewPr>
  <p:slideViewPr>
    <p:cSldViewPr snapToGrid="0" snapToObjects="1" showGuides="1">
      <p:cViewPr varScale="1">
        <p:scale>
          <a:sx n="129" d="100"/>
          <a:sy n="129" d="100"/>
        </p:scale>
        <p:origin x="1048" y="192"/>
      </p:cViewPr>
      <p:guideLst>
        <p:guide orient="horz" pos="2663"/>
        <p:guide/>
      </p:guideLst>
    </p:cSldViewPr>
  </p:slideViewPr>
  <p:outlineViewPr>
    <p:cViewPr>
      <p:scale>
        <a:sx n="33" d="100"/>
        <a:sy n="33" d="100"/>
      </p:scale>
      <p:origin x="0" y="0"/>
    </p:cViewPr>
  </p:outlineViewPr>
  <p:notesTextViewPr>
    <p:cViewPr>
      <p:scale>
        <a:sx n="3" d="2"/>
        <a:sy n="3" d="2"/>
      </p:scale>
      <p:origin x="0" y="0"/>
    </p:cViewPr>
  </p:notesTextViewPr>
  <p:notesViewPr>
    <p:cSldViewPr snapToGrid="0" snapToObjects="1">
      <p:cViewPr varScale="1">
        <p:scale>
          <a:sx n="144" d="100"/>
          <a:sy n="144" d="100"/>
        </p:scale>
        <p:origin x="4664"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lakoff" userId="1b880158-51be-4e2e-a40c-657df873ba37" providerId="ADAL" clId="{EC400274-7325-469C-A383-DE76F03BC3F4}"/>
    <pc:docChg chg="modSld">
      <pc:chgData name="Sara Malakoff" userId="1b880158-51be-4e2e-a40c-657df873ba37" providerId="ADAL" clId="{EC400274-7325-469C-A383-DE76F03BC3F4}" dt="2024-02-15T17:35:46.906" v="82"/>
      <pc:docMkLst>
        <pc:docMk/>
      </pc:docMkLst>
      <pc:sldChg chg="addCm">
        <pc:chgData name="Sara Malakoff" userId="1b880158-51be-4e2e-a40c-657df873ba37" providerId="ADAL" clId="{EC400274-7325-469C-A383-DE76F03BC3F4}" dt="2024-02-09T19:39:56.370" v="0"/>
        <pc:sldMkLst>
          <pc:docMk/>
          <pc:sldMk cId="53894313" sldId="315"/>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EC400274-7325-469C-A383-DE76F03BC3F4}" dt="2024-02-09T19:39:56.370" v="0"/>
              <pc2:cmMkLst xmlns:pc2="http://schemas.microsoft.com/office/powerpoint/2019/9/main/command">
                <pc:docMk/>
                <pc:sldMk cId="53894313" sldId="315"/>
                <pc2:cmMk id="{79175A43-819B-405A-8D0F-4AFE32B8AF6B}"/>
              </pc2:cmMkLst>
            </pc226:cmChg>
          </p:ext>
        </pc:extLst>
      </pc:sldChg>
      <pc:sldChg chg="addCm modCm">
        <pc:chgData name="Sara Malakoff" userId="1b880158-51be-4e2e-a40c-657df873ba37" providerId="ADAL" clId="{EC400274-7325-469C-A383-DE76F03BC3F4}" dt="2024-02-12T18:30:59.332" v="5"/>
        <pc:sldMkLst>
          <pc:docMk/>
          <pc:sldMk cId="2090814000" sldId="350"/>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EC400274-7325-469C-A383-DE76F03BC3F4}" dt="2024-02-09T19:55:28.487" v="3"/>
              <pc2:cmMkLst xmlns:pc2="http://schemas.microsoft.com/office/powerpoint/2019/9/main/command">
                <pc:docMk/>
                <pc:sldMk cId="2090814000" sldId="350"/>
                <pc2:cmMk id="{507D5953-50CF-49FB-BE82-B5BB031593A0}"/>
              </pc2:cmMkLst>
            </pc226:cmChg>
            <pc226:cmChg xmlns:pc226="http://schemas.microsoft.com/office/powerpoint/2022/06/main/command" chg="add mod">
              <pc226:chgData name="Sara Malakoff" userId="1b880158-51be-4e2e-a40c-657df873ba37" providerId="ADAL" clId="{EC400274-7325-469C-A383-DE76F03BC3F4}" dt="2024-02-12T18:30:59.332" v="5"/>
              <pc2:cmMkLst xmlns:pc2="http://schemas.microsoft.com/office/powerpoint/2019/9/main/command">
                <pc:docMk/>
                <pc:sldMk cId="2090814000" sldId="350"/>
                <pc2:cmMk id="{39488F71-7D5A-47CF-97E7-58B65A58FD66}"/>
              </pc2:cmMkLst>
            </pc226:cmChg>
            <pc226:cmChg xmlns:pc226="http://schemas.microsoft.com/office/powerpoint/2022/06/main/command" chg="add">
              <pc226:chgData name="Sara Malakoff" userId="1b880158-51be-4e2e-a40c-657df873ba37" providerId="ADAL" clId="{EC400274-7325-469C-A383-DE76F03BC3F4}" dt="2024-02-09T19:57:35.881" v="4"/>
              <pc2:cmMkLst xmlns:pc2="http://schemas.microsoft.com/office/powerpoint/2019/9/main/command">
                <pc:docMk/>
                <pc:sldMk cId="2090814000" sldId="350"/>
                <pc2:cmMk id="{BDD094F4-4FD3-481C-8FB4-471CECCB1156}"/>
              </pc2:cmMkLst>
            </pc226:cmChg>
          </p:ext>
        </pc:extLst>
      </pc:sldChg>
      <pc:sldChg chg="addCm delCm modCm">
        <pc:chgData name="Sara Malakoff" userId="1b880158-51be-4e2e-a40c-657df873ba37" providerId="ADAL" clId="{EC400274-7325-469C-A383-DE76F03BC3F4}" dt="2024-02-15T17:35:46.906" v="82"/>
        <pc:sldMkLst>
          <pc:docMk/>
          <pc:sldMk cId="2942310199" sldId="351"/>
        </pc:sldMkLst>
        <pc:extLst>
          <p:ext xmlns:p="http://schemas.openxmlformats.org/presentationml/2006/main" uri="{D6D511B9-2390-475A-947B-AFAB55BFBCF1}">
            <pc226:cmChg xmlns:pc226="http://schemas.microsoft.com/office/powerpoint/2022/06/main/command" chg="add del mod">
              <pc226:chgData name="Sara Malakoff" userId="1b880158-51be-4e2e-a40c-657df873ba37" providerId="ADAL" clId="{EC400274-7325-469C-A383-DE76F03BC3F4}" dt="2024-02-15T17:35:46.906" v="82"/>
              <pc2:cmMkLst xmlns:pc2="http://schemas.microsoft.com/office/powerpoint/2019/9/main/command">
                <pc:docMk/>
                <pc:sldMk cId="2942310199" sldId="351"/>
                <pc2:cmMk id="{2561466F-7048-47FB-ACF6-03863E27B157}"/>
              </pc2:cmMkLst>
            </pc226:cmChg>
          </p:ext>
        </pc:extLst>
      </pc:sldChg>
      <pc:sldChg chg="modSp mod">
        <pc:chgData name="Sara Malakoff" userId="1b880158-51be-4e2e-a40c-657df873ba37" providerId="ADAL" clId="{EC400274-7325-469C-A383-DE76F03BC3F4}" dt="2024-02-12T18:52:58.696" v="15" actId="20577"/>
        <pc:sldMkLst>
          <pc:docMk/>
          <pc:sldMk cId="3002281403" sldId="352"/>
        </pc:sldMkLst>
        <pc:spChg chg="mod">
          <ac:chgData name="Sara Malakoff" userId="1b880158-51be-4e2e-a40c-657df873ba37" providerId="ADAL" clId="{EC400274-7325-469C-A383-DE76F03BC3F4}" dt="2024-02-12T18:52:58.696" v="15" actId="20577"/>
          <ac:spMkLst>
            <pc:docMk/>
            <pc:sldMk cId="3002281403" sldId="352"/>
            <ac:spMk id="5" creationId="{00000000-0000-0000-0000-000000000000}"/>
          </ac:spMkLst>
        </pc:spChg>
      </pc:sldChg>
      <pc:sldChg chg="modSp mod addCm">
        <pc:chgData name="Sara Malakoff" userId="1b880158-51be-4e2e-a40c-657df873ba37" providerId="ADAL" clId="{EC400274-7325-469C-A383-DE76F03BC3F4}" dt="2024-02-12T18:57:07.627" v="81"/>
        <pc:sldMkLst>
          <pc:docMk/>
          <pc:sldMk cId="3416790813" sldId="353"/>
        </pc:sldMkLst>
        <pc:spChg chg="mod">
          <ac:chgData name="Sara Malakoff" userId="1b880158-51be-4e2e-a40c-657df873ba37" providerId="ADAL" clId="{EC400274-7325-469C-A383-DE76F03BC3F4}" dt="2024-02-12T18:56:21.084" v="80" actId="20577"/>
          <ac:spMkLst>
            <pc:docMk/>
            <pc:sldMk cId="3416790813" sldId="353"/>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EC400274-7325-469C-A383-DE76F03BC3F4}" dt="2024-02-12T18:57:07.627" v="81"/>
              <pc2:cmMkLst xmlns:pc2="http://schemas.microsoft.com/office/powerpoint/2019/9/main/command">
                <pc:docMk/>
                <pc:sldMk cId="3416790813" sldId="353"/>
                <pc2:cmMk id="{1DE2275E-87D8-49DD-A2C5-1AFDA35A15B2}"/>
              </pc2:cmMkLst>
            </pc226:cmChg>
          </p:ext>
        </pc:extLst>
      </pc:sldChg>
    </pc:docChg>
  </pc:docChgLst>
  <pc:docChgLst>
    <pc:chgData name="Amy Agarwal" userId="S::aagarwal@engenderhealth.org::5e5efb22-f956-43f6-af2a-d8069f8c9622" providerId="AD" clId="Web-{AB97424A-82AF-6601-AC51-BB6897C3A8AB}"/>
    <pc:docChg chg="modSld">
      <pc:chgData name="Amy Agarwal" userId="S::aagarwal@engenderhealth.org::5e5efb22-f956-43f6-af2a-d8069f8c9622" providerId="AD" clId="Web-{AB97424A-82AF-6601-AC51-BB6897C3A8AB}" dt="2024-07-11T19:44:36.832" v="9"/>
      <pc:docMkLst>
        <pc:docMk/>
      </pc:docMkLst>
      <pc:sldChg chg="modSp">
        <pc:chgData name="Amy Agarwal" userId="S::aagarwal@engenderhealth.org::5e5efb22-f956-43f6-af2a-d8069f8c9622" providerId="AD" clId="Web-{AB97424A-82AF-6601-AC51-BB6897C3A8AB}" dt="2024-07-11T19:44:36.832" v="9"/>
        <pc:sldMkLst>
          <pc:docMk/>
          <pc:sldMk cId="3611735358" sldId="316"/>
        </pc:sldMkLst>
        <pc:graphicFrameChg chg="mod modGraphic">
          <ac:chgData name="Amy Agarwal" userId="S::aagarwal@engenderhealth.org::5e5efb22-f956-43f6-af2a-d8069f8c9622" providerId="AD" clId="Web-{AB97424A-82AF-6601-AC51-BB6897C3A8AB}" dt="2024-07-11T19:44:36.832" v="9"/>
          <ac:graphicFrameMkLst>
            <pc:docMk/>
            <pc:sldMk cId="3611735358" sldId="316"/>
            <ac:graphicFrameMk id="3" creationId="{395F4705-72CF-0573-658C-3EB11A3DA113}"/>
          </ac:graphicFrameMkLst>
        </pc:graphicFrameChg>
      </pc:sldChg>
    </pc:docChg>
  </pc:docChgLst>
  <pc:docChgLst>
    <pc:chgData name="Amy Agarwal" userId="5e5efb22-f956-43f6-af2a-d8069f8c9622" providerId="ADAL" clId="{22FD4233-5A70-3841-82D6-4F78CDA3FE1B}"/>
    <pc:docChg chg="modSld">
      <pc:chgData name="Amy Agarwal" userId="5e5efb22-f956-43f6-af2a-d8069f8c9622" providerId="ADAL" clId="{22FD4233-5A70-3841-82D6-4F78CDA3FE1B}" dt="2024-04-02T21:41:46.595" v="166"/>
      <pc:docMkLst>
        <pc:docMk/>
      </pc:docMkLst>
      <pc:sldChg chg="modSp mod">
        <pc:chgData name="Amy Agarwal" userId="5e5efb22-f956-43f6-af2a-d8069f8c9622" providerId="ADAL" clId="{22FD4233-5A70-3841-82D6-4F78CDA3FE1B}" dt="2024-04-02T21:28:49.596" v="5" actId="20577"/>
        <pc:sldMkLst>
          <pc:docMk/>
          <pc:sldMk cId="3140156242" sldId="314"/>
        </pc:sldMkLst>
        <pc:spChg chg="mod">
          <ac:chgData name="Amy Agarwal" userId="5e5efb22-f956-43f6-af2a-d8069f8c9622" providerId="ADAL" clId="{22FD4233-5A70-3841-82D6-4F78CDA3FE1B}" dt="2024-04-02T21:28:49.596" v="5" actId="20577"/>
          <ac:spMkLst>
            <pc:docMk/>
            <pc:sldMk cId="3140156242" sldId="314"/>
            <ac:spMk id="5" creationId="{00000000-0000-0000-0000-000000000000}"/>
          </ac:spMkLst>
        </pc:spChg>
      </pc:sldChg>
      <pc:sldChg chg="modSp mod">
        <pc:chgData name="Amy Agarwal" userId="5e5efb22-f956-43f6-af2a-d8069f8c9622" providerId="ADAL" clId="{22FD4233-5A70-3841-82D6-4F78CDA3FE1B}" dt="2024-04-02T21:29:28.024" v="48" actId="20577"/>
        <pc:sldMkLst>
          <pc:docMk/>
          <pc:sldMk cId="53894313" sldId="315"/>
        </pc:sldMkLst>
        <pc:spChg chg="mod">
          <ac:chgData name="Amy Agarwal" userId="5e5efb22-f956-43f6-af2a-d8069f8c9622" providerId="ADAL" clId="{22FD4233-5A70-3841-82D6-4F78CDA3FE1B}" dt="2024-04-02T21:29:28.024" v="48" actId="20577"/>
          <ac:spMkLst>
            <pc:docMk/>
            <pc:sldMk cId="53894313" sldId="315"/>
            <ac:spMk id="5" creationId="{00000000-0000-0000-0000-000000000000}"/>
          </ac:spMkLst>
        </pc:spChg>
      </pc:sldChg>
      <pc:sldChg chg="modSp mod">
        <pc:chgData name="Amy Agarwal" userId="5e5efb22-f956-43f6-af2a-d8069f8c9622" providerId="ADAL" clId="{22FD4233-5A70-3841-82D6-4F78CDA3FE1B}" dt="2024-04-02T21:31:05.470" v="63" actId="6549"/>
        <pc:sldMkLst>
          <pc:docMk/>
          <pc:sldMk cId="4000584011" sldId="329"/>
        </pc:sldMkLst>
        <pc:spChg chg="mod">
          <ac:chgData name="Amy Agarwal" userId="5e5efb22-f956-43f6-af2a-d8069f8c9622" providerId="ADAL" clId="{22FD4233-5A70-3841-82D6-4F78CDA3FE1B}" dt="2024-04-02T21:31:05.470" v="63" actId="6549"/>
          <ac:spMkLst>
            <pc:docMk/>
            <pc:sldMk cId="4000584011" sldId="329"/>
            <ac:spMk id="5" creationId="{00000000-0000-0000-0000-000000000000}"/>
          </ac:spMkLst>
        </pc:spChg>
      </pc:sldChg>
      <pc:sldChg chg="modSp mod delCm modCm">
        <pc:chgData name="Amy Agarwal" userId="5e5efb22-f956-43f6-af2a-d8069f8c9622" providerId="ADAL" clId="{22FD4233-5A70-3841-82D6-4F78CDA3FE1B}" dt="2024-04-02T21:41:46.595" v="166"/>
        <pc:sldMkLst>
          <pc:docMk/>
          <pc:sldMk cId="2090814000" sldId="350"/>
        </pc:sldMkLst>
        <pc:spChg chg="mod">
          <ac:chgData name="Amy Agarwal" userId="5e5efb22-f956-43f6-af2a-d8069f8c9622" providerId="ADAL" clId="{22FD4233-5A70-3841-82D6-4F78CDA3FE1B}" dt="2024-04-02T21:41:42.332" v="165" actId="20577"/>
          <ac:spMkLst>
            <pc:docMk/>
            <pc:sldMk cId="2090814000" sldId="350"/>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22FD4233-5A70-3841-82D6-4F78CDA3FE1B}" dt="2024-04-02T21:39:45.099" v="126"/>
              <pc2:cmMkLst xmlns:pc2="http://schemas.microsoft.com/office/powerpoint/2019/9/main/command">
                <pc:docMk/>
                <pc:sldMk cId="2090814000" sldId="350"/>
                <pc2:cmMk id="{507D5953-50CF-49FB-BE82-B5BB031593A0}"/>
              </pc2:cmMkLst>
            </pc226:cmChg>
            <pc226:cmChg xmlns:pc226="http://schemas.microsoft.com/office/powerpoint/2022/06/main/command" chg="del mod">
              <pc226:chgData name="Amy Agarwal" userId="5e5efb22-f956-43f6-af2a-d8069f8c9622" providerId="ADAL" clId="{22FD4233-5A70-3841-82D6-4F78CDA3FE1B}" dt="2024-04-02T21:39:49.935" v="127"/>
              <pc2:cmMkLst xmlns:pc2="http://schemas.microsoft.com/office/powerpoint/2019/9/main/command">
                <pc:docMk/>
                <pc:sldMk cId="2090814000" sldId="350"/>
                <pc2:cmMk id="{39488F71-7D5A-47CF-97E7-58B65A58FD66}"/>
              </pc2:cmMkLst>
            </pc226:cmChg>
            <pc226:cmChg xmlns:pc226="http://schemas.microsoft.com/office/powerpoint/2022/06/main/command" chg="del">
              <pc226:chgData name="Amy Agarwal" userId="5e5efb22-f956-43f6-af2a-d8069f8c9622" providerId="ADAL" clId="{22FD4233-5A70-3841-82D6-4F78CDA3FE1B}" dt="2024-04-02T21:41:46.595" v="166"/>
              <pc2:cmMkLst xmlns:pc2="http://schemas.microsoft.com/office/powerpoint/2019/9/main/command">
                <pc:docMk/>
                <pc:sldMk cId="2090814000" sldId="350"/>
                <pc2:cmMk id="{BDD094F4-4FD3-481C-8FB4-471CECCB1156}"/>
              </pc2:cmMkLst>
            </pc226:cmChg>
          </p:ext>
        </pc:extLst>
      </pc:sldChg>
      <pc:sldChg chg="modSp mod">
        <pc:chgData name="Amy Agarwal" userId="5e5efb22-f956-43f6-af2a-d8069f8c9622" providerId="ADAL" clId="{22FD4233-5A70-3841-82D6-4F78CDA3FE1B}" dt="2024-04-02T21:32:03.401" v="64" actId="1076"/>
        <pc:sldMkLst>
          <pc:docMk/>
          <pc:sldMk cId="3002281403" sldId="352"/>
        </pc:sldMkLst>
        <pc:spChg chg="mod">
          <ac:chgData name="Amy Agarwal" userId="5e5efb22-f956-43f6-af2a-d8069f8c9622" providerId="ADAL" clId="{22FD4233-5A70-3841-82D6-4F78CDA3FE1B}" dt="2024-04-02T21:32:03.401" v="64" actId="1076"/>
          <ac:spMkLst>
            <pc:docMk/>
            <pc:sldMk cId="3002281403" sldId="352"/>
            <ac:spMk id="5" creationId="{00000000-0000-0000-0000-000000000000}"/>
          </ac:spMkLst>
        </pc:spChg>
      </pc:sldChg>
      <pc:sldChg chg="modSp mod delCm">
        <pc:chgData name="Amy Agarwal" userId="5e5efb22-f956-43f6-af2a-d8069f8c9622" providerId="ADAL" clId="{22FD4233-5A70-3841-82D6-4F78CDA3FE1B}" dt="2024-04-02T21:32:47.326" v="82"/>
        <pc:sldMkLst>
          <pc:docMk/>
          <pc:sldMk cId="3416790813" sldId="353"/>
        </pc:sldMkLst>
        <pc:spChg chg="mod">
          <ac:chgData name="Amy Agarwal" userId="5e5efb22-f956-43f6-af2a-d8069f8c9622" providerId="ADAL" clId="{22FD4233-5A70-3841-82D6-4F78CDA3FE1B}" dt="2024-04-02T21:32:45.061" v="81" actId="20577"/>
          <ac:spMkLst>
            <pc:docMk/>
            <pc:sldMk cId="3416790813" sldId="353"/>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22FD4233-5A70-3841-82D6-4F78CDA3FE1B}" dt="2024-04-02T21:32:47.326" v="82"/>
              <pc2:cmMkLst xmlns:pc2="http://schemas.microsoft.com/office/powerpoint/2019/9/main/command">
                <pc:docMk/>
                <pc:sldMk cId="3416790813" sldId="353"/>
                <pc2:cmMk id="{1DE2275E-87D8-49DD-A2C5-1AFDA35A15B2}"/>
              </pc2:cmMkLst>
            </pc226:cmChg>
          </p:ext>
        </pc:extLst>
      </pc:sldChg>
      <pc:sldChg chg="modSp mod">
        <pc:chgData name="Amy Agarwal" userId="5e5efb22-f956-43f6-af2a-d8069f8c9622" providerId="ADAL" clId="{22FD4233-5A70-3841-82D6-4F78CDA3FE1B}" dt="2024-04-02T21:34:10.266" v="114" actId="5793"/>
        <pc:sldMkLst>
          <pc:docMk/>
          <pc:sldMk cId="1693489638" sldId="354"/>
        </pc:sldMkLst>
        <pc:spChg chg="mod">
          <ac:chgData name="Amy Agarwal" userId="5e5efb22-f956-43f6-af2a-d8069f8c9622" providerId="ADAL" clId="{22FD4233-5A70-3841-82D6-4F78CDA3FE1B}" dt="2024-04-02T21:34:10.266" v="114" actId="5793"/>
          <ac:spMkLst>
            <pc:docMk/>
            <pc:sldMk cId="1693489638" sldId="354"/>
            <ac:spMk id="5" creationId="{00000000-0000-0000-0000-000000000000}"/>
          </ac:spMkLst>
        </pc:spChg>
      </pc:sldChg>
    </pc:docChg>
  </pc:docChgLst>
  <pc:docChgLst>
    <pc:chgData name="Amy Agarwal" userId="5e5efb22-f956-43f6-af2a-d8069f8c9622" providerId="ADAL" clId="{224B80FA-632F-A647-91D6-89F4A4AEA313}"/>
    <pc:docChg chg="undo custSel modSld">
      <pc:chgData name="Amy Agarwal" userId="5e5efb22-f956-43f6-af2a-d8069f8c9622" providerId="ADAL" clId="{224B80FA-632F-A647-91D6-89F4A4AEA313}" dt="2024-07-11T17:02:34.440" v="105" actId="20577"/>
      <pc:docMkLst>
        <pc:docMk/>
      </pc:docMkLst>
      <pc:sldChg chg="addSp delSp modSp mod delCm modCm">
        <pc:chgData name="Amy Agarwal" userId="5e5efb22-f956-43f6-af2a-d8069f8c9622" providerId="ADAL" clId="{224B80FA-632F-A647-91D6-89F4A4AEA313}" dt="2024-07-11T15:53:55.899" v="99" actId="1076"/>
        <pc:sldMkLst>
          <pc:docMk/>
          <pc:sldMk cId="3611735358" sldId="316"/>
        </pc:sldMkLst>
        <pc:graphicFrameChg chg="add mod modGraphic">
          <ac:chgData name="Amy Agarwal" userId="5e5efb22-f956-43f6-af2a-d8069f8c9622" providerId="ADAL" clId="{224B80FA-632F-A647-91D6-89F4A4AEA313}" dt="2024-07-11T15:53:55.899" v="99" actId="1076"/>
          <ac:graphicFrameMkLst>
            <pc:docMk/>
            <pc:sldMk cId="3611735358" sldId="316"/>
            <ac:graphicFrameMk id="3" creationId="{395F4705-72CF-0573-658C-3EB11A3DA113}"/>
          </ac:graphicFrameMkLst>
        </pc:graphicFrameChg>
        <pc:picChg chg="del mod">
          <ac:chgData name="Amy Agarwal" userId="5e5efb22-f956-43f6-af2a-d8069f8c9622" providerId="ADAL" clId="{224B80FA-632F-A647-91D6-89F4A4AEA313}" dt="2024-07-11T15:47:56.384" v="5" actId="478"/>
          <ac:picMkLst>
            <pc:docMk/>
            <pc:sldMk cId="3611735358" sldId="316"/>
            <ac:picMk id="4" creationId="{A02C45E3-3FEA-C05B-B4A9-808065DADAE7}"/>
          </ac:picMkLst>
        </pc:pic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224B80FA-632F-A647-91D6-89F4A4AEA313}" dt="2024-07-11T15:47:24.362" v="4"/>
              <pc2:cmMkLst xmlns:pc2="http://schemas.microsoft.com/office/powerpoint/2019/9/main/command">
                <pc:docMk/>
                <pc:sldMk cId="3611735358" sldId="316"/>
                <pc2:cmMk id="{F86EE17A-4C5D-4E3A-9F47-585ACE69D54A}"/>
              </pc2:cmMkLst>
            </pc226:cmChg>
          </p:ext>
        </pc:extLst>
      </pc:sldChg>
      <pc:sldChg chg="modSp mod">
        <pc:chgData name="Amy Agarwal" userId="5e5efb22-f956-43f6-af2a-d8069f8c9622" providerId="ADAL" clId="{224B80FA-632F-A647-91D6-89F4A4AEA313}" dt="2024-07-11T17:02:34.440" v="105" actId="20577"/>
        <pc:sldMkLst>
          <pc:docMk/>
          <pc:sldMk cId="2090814000" sldId="350"/>
        </pc:sldMkLst>
        <pc:spChg chg="mod">
          <ac:chgData name="Amy Agarwal" userId="5e5efb22-f956-43f6-af2a-d8069f8c9622" providerId="ADAL" clId="{224B80FA-632F-A647-91D6-89F4A4AEA313}" dt="2024-07-11T17:02:34.440" v="105" actId="20577"/>
          <ac:spMkLst>
            <pc:docMk/>
            <pc:sldMk cId="2090814000" sldId="350"/>
            <ac:spMk id="5" creationId="{00000000-0000-0000-0000-000000000000}"/>
          </ac:spMkLst>
        </pc:spChg>
      </pc:sldChg>
    </pc:docChg>
  </pc:docChgLst>
  <pc:docChgLst>
    <pc:chgData name="Sara Malakoff" userId="1b880158-51be-4e2e-a40c-657df873ba37" providerId="ADAL" clId="{F291FB6D-7413-4E31-97AE-2961B1835FF4}"/>
    <pc:docChg chg="modSld">
      <pc:chgData name="Sara Malakoff" userId="1b880158-51be-4e2e-a40c-657df873ba37" providerId="ADAL" clId="{F291FB6D-7413-4E31-97AE-2961B1835FF4}" dt="2024-07-01T21:20:29.124" v="1" actId="20577"/>
      <pc:docMkLst>
        <pc:docMk/>
      </pc:docMkLst>
      <pc:sldChg chg="addCm">
        <pc:chgData name="Sara Malakoff" userId="1b880158-51be-4e2e-a40c-657df873ba37" providerId="ADAL" clId="{F291FB6D-7413-4E31-97AE-2961B1835FF4}" dt="2024-07-01T21:19:15.926" v="0"/>
        <pc:sldMkLst>
          <pc:docMk/>
          <pc:sldMk cId="3611735358" sldId="316"/>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F291FB6D-7413-4E31-97AE-2961B1835FF4}" dt="2024-07-01T21:19:15.926" v="0"/>
              <pc2:cmMkLst xmlns:pc2="http://schemas.microsoft.com/office/powerpoint/2019/9/main/command">
                <pc:docMk/>
                <pc:sldMk cId="3611735358" sldId="316"/>
                <pc2:cmMk id="{F86EE17A-4C5D-4E3A-9F47-585ACE69D54A}"/>
              </pc2:cmMkLst>
            </pc226:cmChg>
          </p:ext>
        </pc:extLst>
      </pc:sldChg>
      <pc:sldChg chg="modSp mod">
        <pc:chgData name="Sara Malakoff" userId="1b880158-51be-4e2e-a40c-657df873ba37" providerId="ADAL" clId="{F291FB6D-7413-4E31-97AE-2961B1835FF4}" dt="2024-07-01T21:20:29.124" v="1" actId="20577"/>
        <pc:sldMkLst>
          <pc:docMk/>
          <pc:sldMk cId="2942310199" sldId="351"/>
        </pc:sldMkLst>
        <pc:spChg chg="mod">
          <ac:chgData name="Sara Malakoff" userId="1b880158-51be-4e2e-a40c-657df873ba37" providerId="ADAL" clId="{F291FB6D-7413-4E31-97AE-2961B1835FF4}" dt="2024-07-01T21:20:29.124" v="1" actId="20577"/>
          <ac:spMkLst>
            <pc:docMk/>
            <pc:sldMk cId="2942310199" sldId="351"/>
            <ac:spMk id="5" creationId="{00000000-0000-0000-0000-000000000000}"/>
          </ac:spMkLst>
        </pc:spChg>
      </pc:sldChg>
    </pc:docChg>
  </pc:docChgLst>
  <pc:docChgLst>
    <pc:chgData name="Sara Malakoff" userId="1b880158-51be-4e2e-a40c-657df873ba37" providerId="ADAL" clId="{07CA3CFA-CC3B-419B-9BE4-63E540980D1F}"/>
    <pc:docChg chg="modSld">
      <pc:chgData name="Sara Malakoff" userId="1b880158-51be-4e2e-a40c-657df873ba37" providerId="ADAL" clId="{07CA3CFA-CC3B-419B-9BE4-63E540980D1F}" dt="2024-03-22T20:14:10.864" v="89" actId="20577"/>
      <pc:docMkLst>
        <pc:docMk/>
      </pc:docMkLst>
      <pc:sldChg chg="delCm modCm">
        <pc:chgData name="Sara Malakoff" userId="1b880158-51be-4e2e-a40c-657df873ba37" providerId="ADAL" clId="{07CA3CFA-CC3B-419B-9BE4-63E540980D1F}" dt="2024-03-22T20:06:07.737" v="2"/>
        <pc:sldMkLst>
          <pc:docMk/>
          <pc:sldMk cId="53894313" sldId="315"/>
        </pc:sldMkLst>
        <pc:extLst>
          <p:ext xmlns:p="http://schemas.openxmlformats.org/presentationml/2006/main" uri="{D6D511B9-2390-475A-947B-AFAB55BFBCF1}">
            <pc226:cmChg xmlns:pc226="http://schemas.microsoft.com/office/powerpoint/2022/06/main/command" chg="del mod">
              <pc226:chgData name="Sara Malakoff" userId="1b880158-51be-4e2e-a40c-657df873ba37" providerId="ADAL" clId="{07CA3CFA-CC3B-419B-9BE4-63E540980D1F}" dt="2024-03-22T20:06:07.737" v="2"/>
              <pc2:cmMkLst xmlns:pc2="http://schemas.microsoft.com/office/powerpoint/2019/9/main/command">
                <pc:docMk/>
                <pc:sldMk cId="53894313" sldId="315"/>
                <pc2:cmMk id="{79175A43-819B-405A-8D0F-4AFE32B8AF6B}"/>
              </pc2:cmMkLst>
            </pc226:cmChg>
          </p:ext>
        </pc:extLst>
      </pc:sldChg>
      <pc:sldChg chg="modSp mod modCm">
        <pc:chgData name="Sara Malakoff" userId="1b880158-51be-4e2e-a40c-657df873ba37" providerId="ADAL" clId="{07CA3CFA-CC3B-419B-9BE4-63E540980D1F}" dt="2024-03-22T20:13:19.285" v="79"/>
        <pc:sldMkLst>
          <pc:docMk/>
          <pc:sldMk cId="2090814000" sldId="350"/>
        </pc:sldMkLst>
        <pc:spChg chg="mod">
          <ac:chgData name="Sara Malakoff" userId="1b880158-51be-4e2e-a40c-657df873ba37" providerId="ADAL" clId="{07CA3CFA-CC3B-419B-9BE4-63E540980D1F}" dt="2024-03-22T20:12:33.296" v="78" actId="20577"/>
          <ac:spMkLst>
            <pc:docMk/>
            <pc:sldMk cId="2090814000" sldId="350"/>
            <ac:spMk id="5" creationId="{00000000-0000-0000-0000-000000000000}"/>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07CA3CFA-CC3B-419B-9BE4-63E540980D1F}" dt="2024-03-22T20:12:33.296" v="78" actId="20577"/>
              <pc2:cmMkLst xmlns:pc2="http://schemas.microsoft.com/office/powerpoint/2019/9/main/command">
                <pc:docMk/>
                <pc:sldMk cId="2090814000" sldId="350"/>
                <pc2:cmMk id="{39488F71-7D5A-47CF-97E7-58B65A58FD66}"/>
              </pc2:cmMkLst>
            </pc226:cmChg>
            <pc226:cmChg xmlns:pc226="http://schemas.microsoft.com/office/powerpoint/2022/06/main/command" chg="">
              <pc226:chgData name="Sara Malakoff" userId="1b880158-51be-4e2e-a40c-657df873ba37" providerId="ADAL" clId="{07CA3CFA-CC3B-419B-9BE4-63E540980D1F}" dt="2024-03-22T20:13:19.285" v="79"/>
              <pc2:cmMkLst xmlns:pc2="http://schemas.microsoft.com/office/powerpoint/2019/9/main/command">
                <pc:docMk/>
                <pc:sldMk cId="2090814000" sldId="350"/>
                <pc2:cmMk id="{BDD094F4-4FD3-481C-8FB4-471CECCB1156}"/>
              </pc2:cmMkLst>
              <pc226:cmRplyChg chg="add mod">
                <pc226:chgData name="Sara Malakoff" userId="1b880158-51be-4e2e-a40c-657df873ba37" providerId="ADAL" clId="{07CA3CFA-CC3B-419B-9BE4-63E540980D1F}" dt="2024-03-22T20:13:19.285" v="79"/>
                <pc2:cmRplyMkLst xmlns:pc2="http://schemas.microsoft.com/office/powerpoint/2019/9/main/command">
                  <pc:docMk/>
                  <pc:sldMk cId="2090814000" sldId="350"/>
                  <pc2:cmMk id="{BDD094F4-4FD3-481C-8FB4-471CECCB1156}"/>
                  <pc2:cmRplyMk id="{CADD4F9C-FC43-4311-8325-8CC524C4B4A9}"/>
                </pc2:cmRplyMkLst>
              </pc226:cmRplyChg>
            </pc226:cmChg>
          </p:ext>
        </pc:extLst>
      </pc:sldChg>
      <pc:sldChg chg="modSp mod modCm">
        <pc:chgData name="Sara Malakoff" userId="1b880158-51be-4e2e-a40c-657df873ba37" providerId="ADAL" clId="{07CA3CFA-CC3B-419B-9BE4-63E540980D1F}" dt="2024-03-22T20:14:10.864" v="89" actId="20577"/>
        <pc:sldMkLst>
          <pc:docMk/>
          <pc:sldMk cId="3416790813" sldId="353"/>
        </pc:sldMkLst>
        <pc:spChg chg="mod">
          <ac:chgData name="Sara Malakoff" userId="1b880158-51be-4e2e-a40c-657df873ba37" providerId="ADAL" clId="{07CA3CFA-CC3B-419B-9BE4-63E540980D1F}" dt="2024-03-22T20:14:10.864" v="89" actId="20577"/>
          <ac:spMkLst>
            <pc:docMk/>
            <pc:sldMk cId="3416790813" sldId="353"/>
            <ac:spMk id="5" creationId="{00000000-0000-0000-0000-000000000000}"/>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07CA3CFA-CC3B-419B-9BE4-63E540980D1F}" dt="2024-03-22T20:14:04.890" v="80"/>
              <pc2:cmMkLst xmlns:pc2="http://schemas.microsoft.com/office/powerpoint/2019/9/main/command">
                <pc:docMk/>
                <pc:sldMk cId="3416790813" sldId="353"/>
                <pc2:cmMk id="{1DE2275E-87D8-49DD-A2C5-1AFDA35A15B2}"/>
              </pc2:cmMkLst>
            </pc226:cmChg>
          </p:ext>
        </pc:extLst>
      </pc:sldChg>
    </pc:docChg>
  </pc:docChgLst>
  <pc:docChgLst>
    <pc:chgData name="Sara Malakoff" userId="1b880158-51be-4e2e-a40c-657df873ba37" providerId="ADAL" clId="{CFB71A9E-7993-4009-861F-1F495A8D815A}"/>
    <pc:docChg chg="">
      <pc:chgData name="Sara Malakoff" userId="1b880158-51be-4e2e-a40c-657df873ba37" providerId="ADAL" clId="{CFB71A9E-7993-4009-861F-1F495A8D815A}" dt="2024-03-20T15:21:59.315" v="4"/>
      <pc:docMkLst>
        <pc:docMk/>
      </pc:docMkLst>
      <pc:sldChg chg="modCm">
        <pc:chgData name="Sara Malakoff" userId="1b880158-51be-4e2e-a40c-657df873ba37" providerId="ADAL" clId="{CFB71A9E-7993-4009-861F-1F495A8D815A}" dt="2024-03-20T15:18:35.198" v="2"/>
        <pc:sldMkLst>
          <pc:docMk/>
          <pc:sldMk cId="53894313" sldId="315"/>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CFB71A9E-7993-4009-861F-1F495A8D815A}" dt="2024-03-20T15:18:35.198" v="2"/>
              <pc2:cmMkLst xmlns:pc2="http://schemas.microsoft.com/office/powerpoint/2019/9/main/command">
                <pc:docMk/>
                <pc:sldMk cId="53894313" sldId="315"/>
                <pc2:cmMk id="{79175A43-819B-405A-8D0F-4AFE32B8AF6B}"/>
              </pc2:cmMkLst>
              <pc226:cmRplyChg chg="add mod">
                <pc226:chgData name="Sara Malakoff" userId="1b880158-51be-4e2e-a40c-657df873ba37" providerId="ADAL" clId="{CFB71A9E-7993-4009-861F-1F495A8D815A}" dt="2024-03-20T15:18:35.198" v="2"/>
                <pc2:cmRplyMkLst xmlns:pc2="http://schemas.microsoft.com/office/powerpoint/2019/9/main/command">
                  <pc:docMk/>
                  <pc:sldMk cId="53894313" sldId="315"/>
                  <pc2:cmMk id="{79175A43-819B-405A-8D0F-4AFE32B8AF6B}"/>
                  <pc2:cmRplyMk id="{2D046DA7-5457-408B-9103-E3F349D53FDF}"/>
                </pc2:cmRplyMkLst>
              </pc226:cmRplyChg>
            </pc226:cmChg>
          </p:ext>
        </pc:extLst>
      </pc:sldChg>
      <pc:sldChg chg="modCm">
        <pc:chgData name="Sara Malakoff" userId="1b880158-51be-4e2e-a40c-657df873ba37" providerId="ADAL" clId="{CFB71A9E-7993-4009-861F-1F495A8D815A}" dt="2024-03-20T15:21:59.315" v="4"/>
        <pc:sldMkLst>
          <pc:docMk/>
          <pc:sldMk cId="2090814000" sldId="350"/>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CFB71A9E-7993-4009-861F-1F495A8D815A}" dt="2024-03-20T15:21:59.315" v="4"/>
              <pc2:cmMkLst xmlns:pc2="http://schemas.microsoft.com/office/powerpoint/2019/9/main/command">
                <pc:docMk/>
                <pc:sldMk cId="2090814000" sldId="350"/>
                <pc2:cmMk id="{BDD094F4-4FD3-481C-8FB4-471CECCB1156}"/>
              </pc2:cmMkLst>
              <pc226:cmRplyChg chg="add mod">
                <pc226:chgData name="Sara Malakoff" userId="1b880158-51be-4e2e-a40c-657df873ba37" providerId="ADAL" clId="{CFB71A9E-7993-4009-861F-1F495A8D815A}" dt="2024-03-20T15:21:59.315" v="4"/>
                <pc2:cmRplyMkLst xmlns:pc2="http://schemas.microsoft.com/office/powerpoint/2019/9/main/command">
                  <pc:docMk/>
                  <pc:sldMk cId="2090814000" sldId="350"/>
                  <pc2:cmMk id="{BDD094F4-4FD3-481C-8FB4-471CECCB1156}"/>
                  <pc2:cmRplyMk id="{8C395897-2CC9-4324-8204-BC9CD8F987B3}"/>
                </pc2:cmRplyMkLst>
              </pc226:cmRplyChg>
            </pc226:cmChg>
          </p:ext>
        </pc:extLst>
      </pc:sldChg>
    </pc:docChg>
  </pc:docChgLst>
  <pc:docChgLst>
    <pc:chgData name="Japheth Ominde" userId="9ad07e45-6c77-4eca-985f-8a2b36e3acbd" providerId="ADAL" clId="{C1EB37DD-B801-4439-99B7-A094EC961E58}"/>
    <pc:docChg chg="modSld">
      <pc:chgData name="Japheth Ominde" userId="9ad07e45-6c77-4eca-985f-8a2b36e3acbd" providerId="ADAL" clId="{C1EB37DD-B801-4439-99B7-A094EC961E58}" dt="2024-03-22T16:07:54.827" v="44" actId="20577"/>
      <pc:docMkLst>
        <pc:docMk/>
      </pc:docMkLst>
      <pc:sldChg chg="modSp mod">
        <pc:chgData name="Japheth Ominde" userId="9ad07e45-6c77-4eca-985f-8a2b36e3acbd" providerId="ADAL" clId="{C1EB37DD-B801-4439-99B7-A094EC961E58}" dt="2024-03-22T16:07:54.827" v="44" actId="20577"/>
        <pc:sldMkLst>
          <pc:docMk/>
          <pc:sldMk cId="4000584011" sldId="329"/>
        </pc:sldMkLst>
        <pc:spChg chg="mod">
          <ac:chgData name="Japheth Ominde" userId="9ad07e45-6c77-4eca-985f-8a2b36e3acbd" providerId="ADAL" clId="{C1EB37DD-B801-4439-99B7-A094EC961E58}" dt="2024-03-22T16:07:54.827" v="44" actId="20577"/>
          <ac:spMkLst>
            <pc:docMk/>
            <pc:sldMk cId="4000584011" sldId="329"/>
            <ac:spMk id="5" creationId="{00000000-0000-0000-0000-000000000000}"/>
          </ac:spMkLst>
        </pc:spChg>
      </pc:sldChg>
    </pc:docChg>
  </pc:docChgLst>
  <pc:docChgLst>
    <pc:chgData name="Amy Agarwal" userId="5e5efb22-f956-43f6-af2a-d8069f8c9622" providerId="ADAL" clId="{9C56C31E-5345-004E-B77F-891E8198F0A0}"/>
    <pc:docChg chg="modSld">
      <pc:chgData name="Amy Agarwal" userId="5e5efb22-f956-43f6-af2a-d8069f8c9622" providerId="ADAL" clId="{9C56C31E-5345-004E-B77F-891E8198F0A0}" dt="2024-04-26T18:58:41.900" v="43" actId="14100"/>
      <pc:docMkLst>
        <pc:docMk/>
      </pc:docMkLst>
      <pc:sldChg chg="modSp mod">
        <pc:chgData name="Amy Agarwal" userId="5e5efb22-f956-43f6-af2a-d8069f8c9622" providerId="ADAL" clId="{9C56C31E-5345-004E-B77F-891E8198F0A0}" dt="2024-04-26T18:53:23.863" v="1" actId="20577"/>
        <pc:sldMkLst>
          <pc:docMk/>
          <pc:sldMk cId="53894313" sldId="315"/>
        </pc:sldMkLst>
        <pc:spChg chg="mod">
          <ac:chgData name="Amy Agarwal" userId="5e5efb22-f956-43f6-af2a-d8069f8c9622" providerId="ADAL" clId="{9C56C31E-5345-004E-B77F-891E8198F0A0}" dt="2024-04-26T18:53:23.863" v="1" actId="20577"/>
          <ac:spMkLst>
            <pc:docMk/>
            <pc:sldMk cId="53894313" sldId="315"/>
            <ac:spMk id="5" creationId="{00000000-0000-0000-0000-000000000000}"/>
          </ac:spMkLst>
        </pc:spChg>
      </pc:sldChg>
      <pc:sldChg chg="modSp mod">
        <pc:chgData name="Amy Agarwal" userId="5e5efb22-f956-43f6-af2a-d8069f8c9622" providerId="ADAL" clId="{9C56C31E-5345-004E-B77F-891E8198F0A0}" dt="2024-04-26T18:55:13.410" v="20" actId="14100"/>
        <pc:sldMkLst>
          <pc:docMk/>
          <pc:sldMk cId="4000584011" sldId="329"/>
        </pc:sldMkLst>
        <pc:spChg chg="mod">
          <ac:chgData name="Amy Agarwal" userId="5e5efb22-f956-43f6-af2a-d8069f8c9622" providerId="ADAL" clId="{9C56C31E-5345-004E-B77F-891E8198F0A0}" dt="2024-04-26T18:55:13.410" v="20" actId="14100"/>
          <ac:spMkLst>
            <pc:docMk/>
            <pc:sldMk cId="4000584011" sldId="329"/>
            <ac:spMk id="5" creationId="{00000000-0000-0000-0000-000000000000}"/>
          </ac:spMkLst>
        </pc:spChg>
      </pc:sldChg>
      <pc:sldChg chg="modSp mod">
        <pc:chgData name="Amy Agarwal" userId="5e5efb22-f956-43f6-af2a-d8069f8c9622" providerId="ADAL" clId="{9C56C31E-5345-004E-B77F-891E8198F0A0}" dt="2024-04-26T18:54:39.479" v="17" actId="20577"/>
        <pc:sldMkLst>
          <pc:docMk/>
          <pc:sldMk cId="2090814000" sldId="350"/>
        </pc:sldMkLst>
        <pc:spChg chg="mod">
          <ac:chgData name="Amy Agarwal" userId="5e5efb22-f956-43f6-af2a-d8069f8c9622" providerId="ADAL" clId="{9C56C31E-5345-004E-B77F-891E8198F0A0}" dt="2024-04-26T18:54:39.479" v="17" actId="20577"/>
          <ac:spMkLst>
            <pc:docMk/>
            <pc:sldMk cId="2090814000" sldId="350"/>
            <ac:spMk id="5" creationId="{00000000-0000-0000-0000-000000000000}"/>
          </ac:spMkLst>
        </pc:spChg>
      </pc:sldChg>
      <pc:sldChg chg="modSp mod">
        <pc:chgData name="Amy Agarwal" userId="5e5efb22-f956-43f6-af2a-d8069f8c9622" providerId="ADAL" clId="{9C56C31E-5345-004E-B77F-891E8198F0A0}" dt="2024-04-26T18:57:25.504" v="40" actId="20577"/>
        <pc:sldMkLst>
          <pc:docMk/>
          <pc:sldMk cId="2942310199" sldId="351"/>
        </pc:sldMkLst>
        <pc:spChg chg="mod">
          <ac:chgData name="Amy Agarwal" userId="5e5efb22-f956-43f6-af2a-d8069f8c9622" providerId="ADAL" clId="{9C56C31E-5345-004E-B77F-891E8198F0A0}" dt="2024-04-26T18:57:25.504" v="40" actId="20577"/>
          <ac:spMkLst>
            <pc:docMk/>
            <pc:sldMk cId="2942310199" sldId="351"/>
            <ac:spMk id="3" creationId="{7C8481FC-B3E2-9986-1DA8-1F7D086819DC}"/>
          </ac:spMkLst>
        </pc:spChg>
        <pc:spChg chg="mod">
          <ac:chgData name="Amy Agarwal" userId="5e5efb22-f956-43f6-af2a-d8069f8c9622" providerId="ADAL" clId="{9C56C31E-5345-004E-B77F-891E8198F0A0}" dt="2024-04-26T18:57:04.043" v="25" actId="1076"/>
          <ac:spMkLst>
            <pc:docMk/>
            <pc:sldMk cId="2942310199" sldId="351"/>
            <ac:spMk id="4" creationId="{5BE0CE7E-C59D-E23F-1FD9-266AB3726D86}"/>
          </ac:spMkLst>
        </pc:spChg>
        <pc:spChg chg="mod">
          <ac:chgData name="Amy Agarwal" userId="5e5efb22-f956-43f6-af2a-d8069f8c9622" providerId="ADAL" clId="{9C56C31E-5345-004E-B77F-891E8198F0A0}" dt="2024-04-26T18:57:04.043" v="25" actId="1076"/>
          <ac:spMkLst>
            <pc:docMk/>
            <pc:sldMk cId="2942310199" sldId="351"/>
            <ac:spMk id="5" creationId="{00000000-0000-0000-0000-000000000000}"/>
          </ac:spMkLst>
        </pc:spChg>
        <pc:spChg chg="mod">
          <ac:chgData name="Amy Agarwal" userId="5e5efb22-f956-43f6-af2a-d8069f8c9622" providerId="ADAL" clId="{9C56C31E-5345-004E-B77F-891E8198F0A0}" dt="2024-04-26T18:57:04.043" v="25" actId="1076"/>
          <ac:spMkLst>
            <pc:docMk/>
            <pc:sldMk cId="2942310199" sldId="351"/>
            <ac:spMk id="6" creationId="{48EB1615-A798-C42D-2CC6-CF09EFDFDCFA}"/>
          </ac:spMkLst>
        </pc:spChg>
        <pc:spChg chg="mod">
          <ac:chgData name="Amy Agarwal" userId="5e5efb22-f956-43f6-af2a-d8069f8c9622" providerId="ADAL" clId="{9C56C31E-5345-004E-B77F-891E8198F0A0}" dt="2024-04-26T18:57:11.148" v="26" actId="1076"/>
          <ac:spMkLst>
            <pc:docMk/>
            <pc:sldMk cId="2942310199" sldId="351"/>
            <ac:spMk id="8" creationId="{660C8C31-295E-7C73-75DD-E16FAE2D644F}"/>
          </ac:spMkLst>
        </pc:spChg>
      </pc:sldChg>
      <pc:sldChg chg="modSp mod">
        <pc:chgData name="Amy Agarwal" userId="5e5efb22-f956-43f6-af2a-d8069f8c9622" providerId="ADAL" clId="{9C56C31E-5345-004E-B77F-891E8198F0A0}" dt="2024-04-26T18:58:41.900" v="43" actId="14100"/>
        <pc:sldMkLst>
          <pc:docMk/>
          <pc:sldMk cId="1693489638" sldId="354"/>
        </pc:sldMkLst>
        <pc:spChg chg="mod">
          <ac:chgData name="Amy Agarwal" userId="5e5efb22-f956-43f6-af2a-d8069f8c9622" providerId="ADAL" clId="{9C56C31E-5345-004E-B77F-891E8198F0A0}" dt="2024-04-26T18:58:41.900" v="43" actId="14100"/>
          <ac:spMkLst>
            <pc:docMk/>
            <pc:sldMk cId="1693489638" sldId="354"/>
            <ac:spMk id="5" creationId="{00000000-0000-0000-0000-000000000000}"/>
          </ac:spMkLst>
        </pc:spChg>
      </pc:sldChg>
    </pc:docChg>
  </pc:docChgLst>
  <pc:docChgLst>
    <pc:chgData name="Amy Agarwal" userId="S::aagarwal@engenderhealth.org::5e5efb22-f956-43f6-af2a-d8069f8c9622" providerId="AD" clId="Web-{560EBE1B-A57D-62AF-51E9-F13CEFE9E9E7}"/>
    <pc:docChg chg="modSld">
      <pc:chgData name="Amy Agarwal" userId="S::aagarwal@engenderhealth.org::5e5efb22-f956-43f6-af2a-d8069f8c9622" providerId="AD" clId="Web-{560EBE1B-A57D-62AF-51E9-F13CEFE9E9E7}" dt="2024-07-11T15:44:48.813" v="3" actId="14100"/>
      <pc:docMkLst>
        <pc:docMk/>
      </pc:docMkLst>
      <pc:sldChg chg="addSp delSp modSp">
        <pc:chgData name="Amy Agarwal" userId="S::aagarwal@engenderhealth.org::5e5efb22-f956-43f6-af2a-d8069f8c9622" providerId="AD" clId="Web-{560EBE1B-A57D-62AF-51E9-F13CEFE9E9E7}" dt="2024-07-11T15:44:48.813" v="3" actId="14100"/>
        <pc:sldMkLst>
          <pc:docMk/>
          <pc:sldMk cId="3611735358" sldId="316"/>
        </pc:sldMkLst>
        <pc:picChg chg="del">
          <ac:chgData name="Amy Agarwal" userId="S::aagarwal@engenderhealth.org::5e5efb22-f956-43f6-af2a-d8069f8c9622" providerId="AD" clId="Web-{560EBE1B-A57D-62AF-51E9-F13CEFE9E9E7}" dt="2024-07-11T15:44:16.329" v="0"/>
          <ac:picMkLst>
            <pc:docMk/>
            <pc:sldMk cId="3611735358" sldId="316"/>
            <ac:picMk id="3" creationId="{8B6AC934-473D-A1E5-8D08-69A4D9AB5024}"/>
          </ac:picMkLst>
        </pc:picChg>
        <pc:picChg chg="add mod">
          <ac:chgData name="Amy Agarwal" userId="S::aagarwal@engenderhealth.org::5e5efb22-f956-43f6-af2a-d8069f8c9622" providerId="AD" clId="Web-{560EBE1B-A57D-62AF-51E9-F13CEFE9E9E7}" dt="2024-07-11T15:44:48.813" v="3" actId="14100"/>
          <ac:picMkLst>
            <pc:docMk/>
            <pc:sldMk cId="3611735358" sldId="316"/>
            <ac:picMk id="4" creationId="{A02C45E3-3FEA-C05B-B4A9-808065DADAE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5E846A26-F570-4195-9C05-F97777A25FA0}" type="datetimeFigureOut">
              <a:rPr lang="en-US" smtClean="0"/>
              <a:t>7/11/2024</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5B994CF-23BA-4B83-99BB-8B6729379B8C}" type="slidenum">
              <a:rPr lang="en-US" smtClean="0"/>
              <a:t>‹#›</a:t>
            </a:fld>
            <a:endParaRPr lang="en-US"/>
          </a:p>
        </p:txBody>
      </p:sp>
    </p:spTree>
    <p:extLst>
      <p:ext uri="{BB962C8B-B14F-4D97-AF65-F5344CB8AC3E}">
        <p14:creationId xmlns:p14="http://schemas.microsoft.com/office/powerpoint/2010/main" val="1810051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9A24D83-4DD0-714B-A442-14209FB5D0C2}" type="datetimeFigureOut">
              <a:rPr lang="en-US" smtClean="0"/>
              <a:t>7/11/2024</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5A166BF-B936-AD4D-99C7-A5FB83864A58}" type="slidenum">
              <a:rPr lang="en-US" smtClean="0"/>
              <a:t>‹#›</a:t>
            </a:fld>
            <a:endParaRPr lang="en-US"/>
          </a:p>
        </p:txBody>
      </p:sp>
    </p:spTree>
    <p:extLst>
      <p:ext uri="{BB962C8B-B14F-4D97-AF65-F5344CB8AC3E}">
        <p14:creationId xmlns:p14="http://schemas.microsoft.com/office/powerpoint/2010/main" val="10825135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A166BF-B936-AD4D-99C7-A5FB83864A58}" type="slidenum">
              <a:rPr lang="en-US" smtClean="0"/>
              <a:t>1</a:t>
            </a:fld>
            <a:endParaRPr lang="en-US"/>
          </a:p>
        </p:txBody>
      </p:sp>
    </p:spTree>
    <p:extLst>
      <p:ext uri="{BB962C8B-B14F-4D97-AF65-F5344CB8AC3E}">
        <p14:creationId xmlns:p14="http://schemas.microsoft.com/office/powerpoint/2010/main" val="445172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11</a:t>
            </a:fld>
            <a:endParaRPr lang="en-US"/>
          </a:p>
        </p:txBody>
      </p:sp>
    </p:spTree>
    <p:extLst>
      <p:ext uri="{BB962C8B-B14F-4D97-AF65-F5344CB8AC3E}">
        <p14:creationId xmlns:p14="http://schemas.microsoft.com/office/powerpoint/2010/main" val="3821896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12</a:t>
            </a:fld>
            <a:endParaRPr lang="en-US"/>
          </a:p>
        </p:txBody>
      </p:sp>
    </p:spTree>
    <p:extLst>
      <p:ext uri="{BB962C8B-B14F-4D97-AF65-F5344CB8AC3E}">
        <p14:creationId xmlns:p14="http://schemas.microsoft.com/office/powerpoint/2010/main" val="32615691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3</a:t>
            </a:fld>
            <a:endParaRPr lang="en-US"/>
          </a:p>
        </p:txBody>
      </p:sp>
    </p:spTree>
    <p:extLst>
      <p:ext uri="{BB962C8B-B14F-4D97-AF65-F5344CB8AC3E}">
        <p14:creationId xmlns:p14="http://schemas.microsoft.com/office/powerpoint/2010/main" val="2357700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4</a:t>
            </a:fld>
            <a:endParaRPr lang="en-US"/>
          </a:p>
        </p:txBody>
      </p:sp>
    </p:spTree>
    <p:extLst>
      <p:ext uri="{BB962C8B-B14F-4D97-AF65-F5344CB8AC3E}">
        <p14:creationId xmlns:p14="http://schemas.microsoft.com/office/powerpoint/2010/main" val="12631003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5</a:t>
            </a:fld>
            <a:endParaRPr lang="en-US"/>
          </a:p>
        </p:txBody>
      </p:sp>
    </p:spTree>
    <p:extLst>
      <p:ext uri="{BB962C8B-B14F-4D97-AF65-F5344CB8AC3E}">
        <p14:creationId xmlns:p14="http://schemas.microsoft.com/office/powerpoint/2010/main" val="2835827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6</a:t>
            </a:fld>
            <a:endParaRPr lang="en-US"/>
          </a:p>
        </p:txBody>
      </p:sp>
    </p:spTree>
    <p:extLst>
      <p:ext uri="{BB962C8B-B14F-4D97-AF65-F5344CB8AC3E}">
        <p14:creationId xmlns:p14="http://schemas.microsoft.com/office/powerpoint/2010/main" val="3275519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7</a:t>
            </a:fld>
            <a:endParaRPr lang="en-US"/>
          </a:p>
        </p:txBody>
      </p:sp>
    </p:spTree>
    <p:extLst>
      <p:ext uri="{BB962C8B-B14F-4D97-AF65-F5344CB8AC3E}">
        <p14:creationId xmlns:p14="http://schemas.microsoft.com/office/powerpoint/2010/main" val="4226593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8</a:t>
            </a:fld>
            <a:endParaRPr lang="en-US"/>
          </a:p>
        </p:txBody>
      </p:sp>
    </p:spTree>
    <p:extLst>
      <p:ext uri="{BB962C8B-B14F-4D97-AF65-F5344CB8AC3E}">
        <p14:creationId xmlns:p14="http://schemas.microsoft.com/office/powerpoint/2010/main" val="407003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9</a:t>
            </a:fld>
            <a:endParaRPr lang="en-US"/>
          </a:p>
        </p:txBody>
      </p:sp>
    </p:spTree>
    <p:extLst>
      <p:ext uri="{BB962C8B-B14F-4D97-AF65-F5344CB8AC3E}">
        <p14:creationId xmlns:p14="http://schemas.microsoft.com/office/powerpoint/2010/main" val="38288924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10</a:t>
            </a:fld>
            <a:endParaRPr lang="en-US"/>
          </a:p>
        </p:txBody>
      </p:sp>
    </p:spTree>
    <p:extLst>
      <p:ext uri="{BB962C8B-B14F-4D97-AF65-F5344CB8AC3E}">
        <p14:creationId xmlns:p14="http://schemas.microsoft.com/office/powerpoint/2010/main" val="22478694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gradFill flip="none" rotWithShape="1">
          <a:gsLst>
            <a:gs pos="0">
              <a:srgbClr val="E0B3D1"/>
            </a:gs>
            <a:gs pos="66000">
              <a:schemeClr val="bg2"/>
            </a:gs>
          </a:gsLst>
          <a:lin ang="13500000" scaled="1"/>
          <a:tileRect/>
        </a:gra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54A1F5F-7C01-F0F2-963A-2B0988063A5B}"/>
              </a:ext>
            </a:extLst>
          </p:cNvPr>
          <p:cNvSpPr/>
          <p:nvPr userDrawn="1"/>
        </p:nvSpPr>
        <p:spPr>
          <a:xfrm>
            <a:off x="0" y="2716659"/>
            <a:ext cx="9144000" cy="2426841"/>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2ADB694C-E0B0-ECDD-EE6A-582CCAEBE0DE}"/>
              </a:ext>
            </a:extLst>
          </p:cNvPr>
          <p:cNvSpPr/>
          <p:nvPr userDrawn="1"/>
        </p:nvSpPr>
        <p:spPr>
          <a:xfrm rot="10800000">
            <a:off x="15765" y="454802"/>
            <a:ext cx="9144000" cy="4033379"/>
          </a:xfrm>
          <a:prstGeom prst="round2Same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 Same Side Corner Rectangle 17">
            <a:extLst>
              <a:ext uri="{FF2B5EF4-FFF2-40B4-BE49-F238E27FC236}">
                <a16:creationId xmlns:a16="http://schemas.microsoft.com/office/drawing/2014/main" id="{CDB90755-4618-5C1F-2B79-4B34A06BC539}"/>
              </a:ext>
            </a:extLst>
          </p:cNvPr>
          <p:cNvSpPr/>
          <p:nvPr userDrawn="1"/>
        </p:nvSpPr>
        <p:spPr>
          <a:xfrm rot="10800000">
            <a:off x="15765" y="212233"/>
            <a:ext cx="9144000" cy="4033379"/>
          </a:xfrm>
          <a:prstGeom prst="round2Same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23DD65E5-F150-F97C-E474-0B7CFC1DC766}"/>
              </a:ext>
            </a:extLst>
          </p:cNvPr>
          <p:cNvSpPr/>
          <p:nvPr userDrawn="1"/>
        </p:nvSpPr>
        <p:spPr>
          <a:xfrm rot="10800000">
            <a:off x="-1" y="-2"/>
            <a:ext cx="9159765" cy="3940629"/>
          </a:xfrm>
          <a:prstGeom prst="round2Same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57200" y="488516"/>
            <a:ext cx="8261131" cy="2083234"/>
          </a:xfrm>
        </p:spPr>
        <p:txBody>
          <a:bodyPr>
            <a:noAutofit/>
          </a:bodyPr>
          <a:lstStyle>
            <a:lvl1pPr algn="l">
              <a:defRPr sz="3500" b="1">
                <a:solidFill>
                  <a:schemeClr val="tx1"/>
                </a:solidFill>
              </a:defRPr>
            </a:lvl1pPr>
          </a:lstStyle>
          <a:p>
            <a:r>
              <a:rPr lang="en-US" dirty="0"/>
              <a:t>Issues Surrounding Miscarriage, Induced Abortion, and the Delivery of Postabortion Care​</a:t>
            </a:r>
          </a:p>
        </p:txBody>
      </p:sp>
      <p:sp>
        <p:nvSpPr>
          <p:cNvPr id="3" name="Subtitle 2"/>
          <p:cNvSpPr>
            <a:spLocks noGrp="1"/>
          </p:cNvSpPr>
          <p:nvPr>
            <p:ph type="subTitle" idx="1" hasCustomPrompt="1"/>
          </p:nvPr>
        </p:nvSpPr>
        <p:spPr>
          <a:xfrm>
            <a:off x="457200" y="2716659"/>
            <a:ext cx="5959366" cy="1004949"/>
          </a:xfrm>
        </p:spPr>
        <p:txBody>
          <a:bodyPr anchor="t" anchorCtr="0">
            <a:noAutofit/>
          </a:bodyPr>
          <a:lstStyle>
            <a:lvl1pPr marL="0" indent="0" algn="l">
              <a:buNone/>
              <a:defRPr sz="2500" b="1" i="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Module 1</a:t>
            </a:r>
          </a:p>
          <a:p>
            <a:r>
              <a:rPr lang="en-US" dirty="0"/>
              <a:t>Session 1</a:t>
            </a:r>
          </a:p>
        </p:txBody>
      </p:sp>
      <p:pic>
        <p:nvPicPr>
          <p:cNvPr id="9" name="Picture 8" descr="Icon&#10;&#10;Description automatically generated">
            <a:extLst>
              <a:ext uri="{FF2B5EF4-FFF2-40B4-BE49-F238E27FC236}">
                <a16:creationId xmlns:a16="http://schemas.microsoft.com/office/drawing/2014/main" id="{A4FEA04B-3397-5271-77CC-876139B421E2}"/>
              </a:ext>
            </a:extLst>
          </p:cNvPr>
          <p:cNvPicPr>
            <a:picLocks noChangeAspect="1"/>
          </p:cNvPicPr>
          <p:nvPr userDrawn="1"/>
        </p:nvPicPr>
        <p:blipFill>
          <a:blip r:embed="rId2"/>
          <a:stretch>
            <a:fillRect/>
          </a:stretch>
        </p:blipFill>
        <p:spPr>
          <a:xfrm>
            <a:off x="7260372" y="2525664"/>
            <a:ext cx="1457959" cy="1457959"/>
          </a:xfrm>
          <a:prstGeom prst="rect">
            <a:avLst/>
          </a:prstGeom>
        </p:spPr>
      </p:pic>
      <p:pic>
        <p:nvPicPr>
          <p:cNvPr id="16" name="Picture 15" descr="Graphical user interface, application, Teams&#10;&#10;Description automatically generated">
            <a:extLst>
              <a:ext uri="{FF2B5EF4-FFF2-40B4-BE49-F238E27FC236}">
                <a16:creationId xmlns:a16="http://schemas.microsoft.com/office/drawing/2014/main" id="{B7E37E23-C437-4FD0-C9CB-FFA79C7F937B}"/>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9127746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Orange backgroun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sp>
        <p:nvSpPr>
          <p:cNvPr id="3" name="Footer Placeholder 2"/>
          <p:cNvSpPr>
            <a:spLocks noGrp="1"/>
          </p:cNvSpPr>
          <p:nvPr>
            <p:ph type="ftr" sz="quarter" idx="11"/>
          </p:nvPr>
        </p:nvSpPr>
        <p:spPr/>
        <p:txBody>
          <a:bodyPr/>
          <a:lstStyle/>
          <a:p>
            <a:endParaRPr lang="en-US" dirty="0"/>
          </a:p>
        </p:txBody>
      </p:sp>
      <p:pic>
        <p:nvPicPr>
          <p:cNvPr id="4" name="Picture 3" descr="Graphical user interface, application, Teams&#10;&#10;Description automatically generated">
            <a:extLst>
              <a:ext uri="{FF2B5EF4-FFF2-40B4-BE49-F238E27FC236}">
                <a16:creationId xmlns:a16="http://schemas.microsoft.com/office/drawing/2014/main" id="{0EED8C6D-3046-C30F-415B-F60CB59931D5}"/>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388075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rizontal full bleed phot">
    <p:spTree>
      <p:nvGrpSpPr>
        <p:cNvPr id="1" name=""/>
        <p:cNvGrpSpPr/>
        <p:nvPr/>
      </p:nvGrpSpPr>
      <p:grpSpPr>
        <a:xfrm>
          <a:off x="0" y="0"/>
          <a:ext cx="0" cy="0"/>
          <a:chOff x="0" y="0"/>
          <a:chExt cx="0" cy="0"/>
        </a:xfrm>
      </p:grpSpPr>
      <p:pic>
        <p:nvPicPr>
          <p:cNvPr id="5" name="Picture 4" descr="Graphical user interface, application, Teams&#10;&#10;Description automatically generated">
            <a:extLst>
              <a:ext uri="{FF2B5EF4-FFF2-40B4-BE49-F238E27FC236}">
                <a16:creationId xmlns:a16="http://schemas.microsoft.com/office/drawing/2014/main" id="{A1493318-53C9-4277-B5D8-EE4A8A40A4A4}"/>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grpSp>
        <p:nvGrpSpPr>
          <p:cNvPr id="3" name="Group 2">
            <a:extLst>
              <a:ext uri="{FF2B5EF4-FFF2-40B4-BE49-F238E27FC236}">
                <a16:creationId xmlns:a16="http://schemas.microsoft.com/office/drawing/2014/main" id="{F329DD17-B12E-D0B9-96F5-AAB3998F151C}"/>
              </a:ext>
            </a:extLst>
          </p:cNvPr>
          <p:cNvGrpSpPr/>
          <p:nvPr userDrawn="1"/>
        </p:nvGrpSpPr>
        <p:grpSpPr>
          <a:xfrm>
            <a:off x="0" y="0"/>
            <a:ext cx="341086" cy="5143500"/>
            <a:chOff x="-49875" y="0"/>
            <a:chExt cx="141051" cy="5143500"/>
          </a:xfrm>
        </p:grpSpPr>
        <p:sp>
          <p:nvSpPr>
            <p:cNvPr id="4" name="Rectangle 3">
              <a:extLst>
                <a:ext uri="{FF2B5EF4-FFF2-40B4-BE49-F238E27FC236}">
                  <a16:creationId xmlns:a16="http://schemas.microsoft.com/office/drawing/2014/main" id="{861645AB-50BA-0541-BF02-3CF435A95FF5}"/>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B65B357E-D7A9-DFE3-1F63-0E13CC5C364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09048759-5121-ED2B-1A11-8AD1B0D43C0E}"/>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587074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C64F389-C694-1B43-9A3E-6C550BB2F919}"/>
              </a:ext>
            </a:extLst>
          </p:cNvPr>
          <p:cNvSpPr>
            <a:spLocks noGrp="1"/>
          </p:cNvSpPr>
          <p:nvPr>
            <p:ph type="pic" sz="quarter" idx="13"/>
          </p:nvPr>
        </p:nvSpPr>
        <p:spPr>
          <a:xfrm>
            <a:off x="150090" y="0"/>
            <a:ext cx="4970815" cy="5143500"/>
          </a:xfrm>
        </p:spPr>
        <p:txBody>
          <a:bodyPr/>
          <a:lstStyle/>
          <a:p>
            <a:endParaRPr lang="en-US" dirty="0"/>
          </a:p>
        </p:txBody>
      </p:sp>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BC028657-0D5E-CA1A-BDBD-265FDAFF0762}"/>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3" name="Group 2">
            <a:extLst>
              <a:ext uri="{FF2B5EF4-FFF2-40B4-BE49-F238E27FC236}">
                <a16:creationId xmlns:a16="http://schemas.microsoft.com/office/drawing/2014/main" id="{89079415-6614-C50F-7C22-DAFC8A5BF447}"/>
              </a:ext>
            </a:extLst>
          </p:cNvPr>
          <p:cNvGrpSpPr/>
          <p:nvPr userDrawn="1"/>
        </p:nvGrpSpPr>
        <p:grpSpPr>
          <a:xfrm>
            <a:off x="0" y="0"/>
            <a:ext cx="341086" cy="5143500"/>
            <a:chOff x="-49875" y="0"/>
            <a:chExt cx="141051" cy="5143500"/>
          </a:xfrm>
        </p:grpSpPr>
        <p:sp>
          <p:nvSpPr>
            <p:cNvPr id="5" name="Rectangle 4">
              <a:extLst>
                <a:ext uri="{FF2B5EF4-FFF2-40B4-BE49-F238E27FC236}">
                  <a16:creationId xmlns:a16="http://schemas.microsoft.com/office/drawing/2014/main" id="{FD788878-6924-89C3-126D-4BD02C70850C}"/>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9DE56173-106D-E1C9-6D01-241284906673}"/>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4552238-0D5A-C39A-713A-8A05C44F20F6}"/>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888006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Graphical user interface, application, Teams&#10;&#10;Description automatically generated">
            <a:extLst>
              <a:ext uri="{FF2B5EF4-FFF2-40B4-BE49-F238E27FC236}">
                <a16:creationId xmlns:a16="http://schemas.microsoft.com/office/drawing/2014/main" id="{D1734167-AF19-16C7-63CF-E3647A904AB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Title 1"/>
          <p:cNvSpPr>
            <a:spLocks noGrp="1"/>
          </p:cNvSpPr>
          <p:nvPr>
            <p:ph type="title"/>
          </p:nvPr>
        </p:nvSpPr>
        <p:spPr>
          <a:xfrm>
            <a:off x="457201" y="204787"/>
            <a:ext cx="3008313" cy="871538"/>
          </a:xfrm>
        </p:spPr>
        <p:txBody>
          <a:bodyPr anchor="b">
            <a:noAutofit/>
          </a:bodyPr>
          <a:lstStyle>
            <a:lvl1pPr algn="l">
              <a:defRPr sz="2000" b="1">
                <a:solidFill>
                  <a:schemeClr val="tx1">
                    <a:lumMod val="75000"/>
                    <a:lumOff val="25000"/>
                  </a:schemeClr>
                </a:solidFill>
              </a:defRPr>
            </a:lvl1pPr>
          </a:lstStyle>
          <a:p>
            <a:r>
              <a:rPr lang="en-US" dirty="0"/>
              <a:t>Click to edit Master title style</a:t>
            </a:r>
          </a:p>
        </p:txBody>
      </p:sp>
      <p:sp>
        <p:nvSpPr>
          <p:cNvPr id="3" name="Content Placeholder 2"/>
          <p:cNvSpPr>
            <a:spLocks noGrp="1"/>
          </p:cNvSpPr>
          <p:nvPr>
            <p:ph idx="1"/>
          </p:nvPr>
        </p:nvSpPr>
        <p:spPr>
          <a:xfrm>
            <a:off x="3575050" y="204788"/>
            <a:ext cx="5111750" cy="4003001"/>
          </a:xfrm>
        </p:spPr>
        <p:txBody>
          <a:bodyPr>
            <a:noAutofit/>
          </a:bodyPr>
          <a:lstStyle>
            <a:lvl1pPr marL="257175" indent="-257175">
              <a:buFontTx/>
              <a:buBlip>
                <a:blip r:embed="rId3"/>
              </a:buBlip>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1076326"/>
            <a:ext cx="3008313" cy="3131463"/>
          </a:xfrm>
        </p:spPr>
        <p:txBody>
          <a:bodyPr>
            <a:noAutofit/>
          </a:bodyPr>
          <a:lstStyle>
            <a:lvl1pPr marL="0" indent="0">
              <a:buNone/>
              <a:defRPr sz="1400">
                <a:solidFill>
                  <a:schemeClr val="tx1">
                    <a:lumMod val="75000"/>
                    <a:lumOff val="2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5" name="Date Placeholder 4"/>
          <p:cNvSpPr>
            <a:spLocks noGrp="1"/>
          </p:cNvSpPr>
          <p:nvPr>
            <p:ph type="dt" sz="half" idx="10"/>
          </p:nvPr>
        </p:nvSpPr>
        <p:spPr/>
        <p:txBody>
          <a:bodyPr/>
          <a:lstStyle/>
          <a:p>
            <a:fld id="{D3D180BE-55A5-5C44-9BE2-42C74470CEE5}" type="datetimeFigureOut">
              <a:rPr lang="en-US" smtClean="0"/>
              <a:t>7/11/2024</a:t>
            </a:fld>
            <a:endParaRPr lang="en-US"/>
          </a:p>
        </p:txBody>
      </p:sp>
      <p:grpSp>
        <p:nvGrpSpPr>
          <p:cNvPr id="6" name="Group 5">
            <a:extLst>
              <a:ext uri="{FF2B5EF4-FFF2-40B4-BE49-F238E27FC236}">
                <a16:creationId xmlns:a16="http://schemas.microsoft.com/office/drawing/2014/main" id="{16F149EC-CB9C-CDCD-4E8D-DE8B0A21EF80}"/>
              </a:ext>
            </a:extLst>
          </p:cNvPr>
          <p:cNvGrpSpPr/>
          <p:nvPr userDrawn="1"/>
        </p:nvGrpSpPr>
        <p:grpSpPr>
          <a:xfrm>
            <a:off x="0" y="0"/>
            <a:ext cx="341086" cy="5143500"/>
            <a:chOff x="-49875" y="0"/>
            <a:chExt cx="141051" cy="5143500"/>
          </a:xfrm>
        </p:grpSpPr>
        <p:sp>
          <p:nvSpPr>
            <p:cNvPr id="7" name="Rectangle 6">
              <a:extLst>
                <a:ext uri="{FF2B5EF4-FFF2-40B4-BE49-F238E27FC236}">
                  <a16:creationId xmlns:a16="http://schemas.microsoft.com/office/drawing/2014/main" id="{067FC778-D355-F890-ABB4-F2FB6B9C9F72}"/>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144FF647-AA8F-7E22-C342-AA7A07492AB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F64055ED-8305-4056-D548-299D156D17DB}"/>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296810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5" name="Picture 4" descr="A black and orange rectangle with a black background&#10;&#10;Description automatically generated">
            <a:extLst>
              <a:ext uri="{FF2B5EF4-FFF2-40B4-BE49-F238E27FC236}">
                <a16:creationId xmlns:a16="http://schemas.microsoft.com/office/drawing/2014/main" id="{2C919AD7-9481-3D87-4703-7133BA9CF29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3" name="Date Placeholder 2"/>
          <p:cNvSpPr>
            <a:spLocks noGrp="1"/>
          </p:cNvSpPr>
          <p:nvPr>
            <p:ph type="dt" sz="half" idx="10"/>
          </p:nvPr>
        </p:nvSpPr>
        <p:spPr/>
        <p:txBody>
          <a:bodyPr/>
          <a:lstStyle/>
          <a:p>
            <a:fld id="{D3D180BE-55A5-5C44-9BE2-42C74470CEE5}" type="datetimeFigureOut">
              <a:rPr lang="en-US" smtClean="0"/>
              <a:t>7/11/2024</a:t>
            </a:fld>
            <a:endParaRPr lang="en-US"/>
          </a:p>
        </p:txBody>
      </p:sp>
      <p:sp>
        <p:nvSpPr>
          <p:cNvPr id="2" name="Title 1"/>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dirty="0"/>
              <a:t>Click to edit Master title style</a:t>
            </a:r>
          </a:p>
        </p:txBody>
      </p:sp>
      <p:pic>
        <p:nvPicPr>
          <p:cNvPr id="16" name="Picture 15" descr="Graphical user interface, application, Teams&#10;&#10;Description automatically generated">
            <a:extLst>
              <a:ext uri="{FF2B5EF4-FFF2-40B4-BE49-F238E27FC236}">
                <a16:creationId xmlns:a16="http://schemas.microsoft.com/office/drawing/2014/main" id="{94AD127E-2779-D170-5DFF-24879C058B29}"/>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pic>
        <p:nvPicPr>
          <p:cNvPr id="4" name="Picture 3" descr="A black and orange rectangle with a black background&#10;&#10;Description automatically generated">
            <a:extLst>
              <a:ext uri="{FF2B5EF4-FFF2-40B4-BE49-F238E27FC236}">
                <a16:creationId xmlns:a16="http://schemas.microsoft.com/office/drawing/2014/main" id="{18FD4FD1-0544-9C15-781A-ECECB4B7794D}"/>
              </a:ext>
            </a:extLst>
          </p:cNvPr>
          <p:cNvPicPr>
            <a:picLocks noChangeAspect="1"/>
          </p:cNvPicPr>
          <p:nvPr userDrawn="1"/>
        </p:nvPicPr>
        <p:blipFill>
          <a:blip r:embed="rId2"/>
          <a:stretch>
            <a:fillRect/>
          </a:stretch>
        </p:blipFill>
        <p:spPr>
          <a:xfrm>
            <a:off x="-1" y="0"/>
            <a:ext cx="9144000" cy="5143500"/>
          </a:xfrm>
          <a:prstGeom prst="rect">
            <a:avLst/>
          </a:prstGeom>
        </p:spPr>
      </p:pic>
    </p:spTree>
    <p:extLst>
      <p:ext uri="{BB962C8B-B14F-4D97-AF65-F5344CB8AC3E}">
        <p14:creationId xmlns:p14="http://schemas.microsoft.com/office/powerpoint/2010/main" val="2024726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Vertical Bullet Points">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37DED2DE-7E59-2728-159C-48F95F41F6D8}"/>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Vertical Text Placeholder 2"/>
          <p:cNvSpPr>
            <a:spLocks noGrp="1"/>
          </p:cNvSpPr>
          <p:nvPr>
            <p:ph type="body" orient="vert" idx="1"/>
          </p:nvPr>
        </p:nvSpPr>
        <p:spPr>
          <a:xfrm>
            <a:off x="548640" y="1463040"/>
            <a:ext cx="8229600" cy="2836189"/>
          </a:xfrm>
        </p:spPr>
        <p:txBody>
          <a:bodyPr vert="horz">
            <a:noAutofit/>
          </a:bodyPr>
          <a:lstStyle>
            <a:lvl1pPr marL="257175" indent="-257175">
              <a:buFontTx/>
              <a:buBlip>
                <a:blip r:embed="rId3"/>
              </a:buBlip>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3D180BE-55A5-5C44-9BE2-42C74470CEE5}" type="datetimeFigureOut">
              <a:rPr lang="en-US" smtClean="0"/>
              <a:t>7/11/2024</a:t>
            </a:fld>
            <a:endParaRPr lang="en-US"/>
          </a:p>
        </p:txBody>
      </p:sp>
      <p:sp>
        <p:nvSpPr>
          <p:cNvPr id="9" name="Title 1">
            <a:extLst>
              <a:ext uri="{FF2B5EF4-FFF2-40B4-BE49-F238E27FC236}">
                <a16:creationId xmlns:a16="http://schemas.microsoft.com/office/drawing/2014/main" id="{8A76210F-F479-6A67-FBF9-0B5652C4C27A}"/>
              </a:ext>
            </a:extLst>
          </p:cNvPr>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dirty="0"/>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4A20F6DE-C7CB-47C4-D50E-1DF4345CD866}"/>
              </a:ext>
            </a:extLst>
          </p:cNvPr>
          <p:cNvPicPr>
            <a:picLocks noChangeAspect="1"/>
          </p:cNvPicPr>
          <p:nvPr userDrawn="1"/>
        </p:nvPicPr>
        <p:blipFill rotWithShape="1">
          <a:blip r:embed="rId4"/>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592197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F69159E0-7790-A7C5-0ECA-B25D290B7940}"/>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Content Placeholder 2"/>
          <p:cNvSpPr>
            <a:spLocks noGrp="1"/>
          </p:cNvSpPr>
          <p:nvPr>
            <p:ph idx="1"/>
          </p:nvPr>
        </p:nvSpPr>
        <p:spPr>
          <a:xfrm>
            <a:off x="548640" y="1463040"/>
            <a:ext cx="8229600" cy="2834640"/>
          </a:xfrm>
        </p:spPr>
        <p:txBody>
          <a:bodyPr>
            <a:noAutofit/>
          </a:bodyPr>
          <a:lstStyle>
            <a:lvl1pPr marL="257175" indent="-257175">
              <a:buClr>
                <a:srgbClr val="E17000"/>
              </a:buClr>
              <a:buFont typeface="System Font Regular"/>
              <a:buChar char="&gt;"/>
              <a:defRPr sz="1800">
                <a:solidFill>
                  <a:schemeClr val="tx1">
                    <a:lumMod val="75000"/>
                    <a:lumOff val="25000"/>
                  </a:schemeClr>
                </a:solidFill>
              </a:defRPr>
            </a:lvl1pPr>
            <a:lvl2pPr marL="557213" indent="-214313">
              <a:buClr>
                <a:srgbClr val="E17000"/>
              </a:buClr>
              <a:buSzPct val="80000"/>
              <a:buFont typeface="Wingdings" pitchFamily="2" charset="2"/>
              <a:buChar char="§"/>
              <a:defRPr sz="1800">
                <a:solidFill>
                  <a:schemeClr val="tx1">
                    <a:lumMod val="75000"/>
                    <a:lumOff val="25000"/>
                  </a:schemeClr>
                </a:solidFill>
              </a:defRPr>
            </a:lvl2pPr>
            <a:lvl3pPr marL="857250" indent="-171450">
              <a:buClr>
                <a:srgbClr val="E17000"/>
              </a:buClr>
              <a:buFont typeface="System Font Regular"/>
              <a:buChar char="-"/>
              <a:defRPr sz="1800">
                <a:solidFill>
                  <a:schemeClr val="tx1">
                    <a:lumMod val="75000"/>
                    <a:lumOff val="25000"/>
                  </a:schemeClr>
                </a:solidFill>
              </a:defRPr>
            </a:lvl3pPr>
            <a:lvl4pPr marL="1200150" indent="-171450">
              <a:buClr>
                <a:srgbClr val="E17000"/>
              </a:buClr>
              <a:buSzPct val="70000"/>
              <a:buFont typeface="Courier New" panose="02070309020205020404" pitchFamily="49" charset="0"/>
              <a:buChar char="o"/>
              <a:defRPr sz="1800">
                <a:solidFill>
                  <a:schemeClr val="tx1">
                    <a:lumMod val="75000"/>
                    <a:lumOff val="25000"/>
                  </a:schemeClr>
                </a:solidFill>
              </a:defRPr>
            </a:lvl4pPr>
            <a:lvl5pPr marL="1543050" indent="-171450">
              <a:buClr>
                <a:srgbClr val="E17000"/>
              </a:buClr>
              <a:buSzPct val="50000"/>
              <a:buFont typeface="Arial" panose="020B0604020202020204" pitchFamily="34" charset="0"/>
              <a:buChar cha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548640" y="4767263"/>
            <a:ext cx="2895600" cy="273844"/>
          </a:xfrm>
        </p:spPr>
        <p:txBody>
          <a:bodyPr/>
          <a:lstStyle/>
          <a:p>
            <a:endParaRPr lang="en-US" dirty="0"/>
          </a:p>
        </p:txBody>
      </p:sp>
      <p:sp>
        <p:nvSpPr>
          <p:cNvPr id="7" name="Title 1">
            <a:extLst>
              <a:ext uri="{FF2B5EF4-FFF2-40B4-BE49-F238E27FC236}">
                <a16:creationId xmlns:a16="http://schemas.microsoft.com/office/drawing/2014/main" id="{A540BA38-9683-AE9F-6912-C7E4D2E71E7D}"/>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dirty="0"/>
              <a:t>Click to edit Master title style</a:t>
            </a:r>
          </a:p>
        </p:txBody>
      </p:sp>
      <p:pic>
        <p:nvPicPr>
          <p:cNvPr id="9" name="Picture 8" descr="Graphical user interface, application, Teams&#10;&#10;Description automatically generated">
            <a:extLst>
              <a:ext uri="{FF2B5EF4-FFF2-40B4-BE49-F238E27FC236}">
                <a16:creationId xmlns:a16="http://schemas.microsoft.com/office/drawing/2014/main" id="{71069C9E-94FE-07BB-5786-556BEAFEC6DE}"/>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79496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noAutofit/>
          </a:bodyPr>
          <a:lstStyle>
            <a:lvl1pPr algn="ctr">
              <a:defRPr sz="3500" b="1">
                <a:solidFill>
                  <a:schemeClr val="tx1">
                    <a:lumMod val="75000"/>
                    <a:lumOff val="25000"/>
                  </a:schemeClr>
                </a:solidFill>
              </a:defRPr>
            </a:lvl1pPr>
          </a:lstStyle>
          <a:p>
            <a:r>
              <a:rPr lang="en-US" dirty="0"/>
              <a:t>Click to edit Master title style</a:t>
            </a:r>
          </a:p>
        </p:txBody>
      </p:sp>
      <p:sp>
        <p:nvSpPr>
          <p:cNvPr id="3" name="Subtitle 2"/>
          <p:cNvSpPr>
            <a:spLocks noGrp="1"/>
          </p:cNvSpPr>
          <p:nvPr>
            <p:ph type="subTitle" idx="1"/>
          </p:nvPr>
        </p:nvSpPr>
        <p:spPr>
          <a:xfrm>
            <a:off x="1371600" y="2779293"/>
            <a:ext cx="6400800" cy="1314450"/>
          </a:xfrm>
        </p:spPr>
        <p:txBody>
          <a:bodyPr>
            <a:noAutofit/>
          </a:bodyPr>
          <a:lstStyle>
            <a:lvl1pPr marL="0" indent="0" algn="ctr">
              <a:buNone/>
              <a:defRPr sz="3000" b="1" i="1">
                <a:solidFill>
                  <a:srgbClr val="970254"/>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D3D180BE-55A5-5C44-9BE2-42C74470CEE5}" type="datetimeFigureOut">
              <a:rPr lang="en-US" smtClean="0"/>
              <a:t>7/11/2024</a:t>
            </a:fld>
            <a:endParaRPr lang="en-US"/>
          </a:p>
        </p:txBody>
      </p:sp>
      <p:pic>
        <p:nvPicPr>
          <p:cNvPr id="6" name="Picture 5" descr="Graphical user interface, application, Teams&#10;&#10;Description automatically generated">
            <a:extLst>
              <a:ext uri="{FF2B5EF4-FFF2-40B4-BE49-F238E27FC236}">
                <a16:creationId xmlns:a16="http://schemas.microsoft.com/office/drawing/2014/main" id="{176A6F0D-94B1-DFD8-A34E-D2C041C0F5D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8" name="Group 7">
            <a:extLst>
              <a:ext uri="{FF2B5EF4-FFF2-40B4-BE49-F238E27FC236}">
                <a16:creationId xmlns:a16="http://schemas.microsoft.com/office/drawing/2014/main" id="{0E6D5690-A690-79B0-E7AB-C7A315330843}"/>
              </a:ext>
            </a:extLst>
          </p:cNvPr>
          <p:cNvGrpSpPr/>
          <p:nvPr userDrawn="1"/>
        </p:nvGrpSpPr>
        <p:grpSpPr>
          <a:xfrm>
            <a:off x="0" y="0"/>
            <a:ext cx="341086" cy="5143500"/>
            <a:chOff x="-49875" y="0"/>
            <a:chExt cx="141051" cy="5143500"/>
          </a:xfrm>
        </p:grpSpPr>
        <p:sp>
          <p:nvSpPr>
            <p:cNvPr id="10" name="Rectangle 9"/>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a:extLst>
                <a:ext uri="{FF2B5EF4-FFF2-40B4-BE49-F238E27FC236}">
                  <a16:creationId xmlns:a16="http://schemas.microsoft.com/office/drawing/2014/main" id="{1E2B4FA8-EFF1-2B24-8460-4F2A37287227}"/>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F13C846-6370-4645-F279-A4DB60374753}"/>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427397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48640" y="1463040"/>
            <a:ext cx="3947161" cy="2870421"/>
          </a:xfrm>
        </p:spPr>
        <p:txBody>
          <a:bodyPr>
            <a:noAutofit/>
          </a:bodyPr>
          <a:lstStyle>
            <a:lvl1pPr>
              <a:defRPr sz="20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866930" y="1463039"/>
            <a:ext cx="3950208" cy="2870421"/>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3D180BE-55A5-5C44-9BE2-42C74470CEE5}" type="datetimeFigureOut">
              <a:rPr lang="en-US" smtClean="0"/>
              <a:t>7/11/2024</a:t>
            </a:fld>
            <a:endParaRPr lang="en-US"/>
          </a:p>
        </p:txBody>
      </p:sp>
      <p:pic>
        <p:nvPicPr>
          <p:cNvPr id="7" name="Picture 6" descr="Graphical user interface, application, Teams&#10;&#10;Description automatically generated">
            <a:extLst>
              <a:ext uri="{FF2B5EF4-FFF2-40B4-BE49-F238E27FC236}">
                <a16:creationId xmlns:a16="http://schemas.microsoft.com/office/drawing/2014/main" id="{8C206FD9-DD25-9ABD-87F2-50C6DDE8F426}"/>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pic>
        <p:nvPicPr>
          <p:cNvPr id="6" name="Picture 5" descr="A black and orange rectangle with a black background&#10;&#10;Description automatically generated">
            <a:extLst>
              <a:ext uri="{FF2B5EF4-FFF2-40B4-BE49-F238E27FC236}">
                <a16:creationId xmlns:a16="http://schemas.microsoft.com/office/drawing/2014/main" id="{3A2C88D7-9694-D250-B4B8-3D7AE6CA9255}"/>
              </a:ext>
            </a:extLst>
          </p:cNvPr>
          <p:cNvPicPr>
            <a:picLocks noChangeAspect="1"/>
          </p:cNvPicPr>
          <p:nvPr userDrawn="1"/>
        </p:nvPicPr>
        <p:blipFill>
          <a:blip r:embed="rId3"/>
          <a:stretch>
            <a:fillRect/>
          </a:stretch>
        </p:blipFill>
        <p:spPr>
          <a:xfrm>
            <a:off x="-1" y="0"/>
            <a:ext cx="9144000" cy="5143500"/>
          </a:xfrm>
          <a:prstGeom prst="rect">
            <a:avLst/>
          </a:prstGeom>
        </p:spPr>
      </p:pic>
    </p:spTree>
    <p:extLst>
      <p:ext uri="{BB962C8B-B14F-4D97-AF65-F5344CB8AC3E}">
        <p14:creationId xmlns:p14="http://schemas.microsoft.com/office/powerpoint/2010/main" val="5362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75E66F24-D101-0150-61C6-08CB6DB18BD5}"/>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10" name="Title 1">
            <a:extLst>
              <a:ext uri="{FF2B5EF4-FFF2-40B4-BE49-F238E27FC236}">
                <a16:creationId xmlns:a16="http://schemas.microsoft.com/office/drawing/2014/main" id="{127D909E-B599-4D1B-C7E8-8167F66CF54C}"/>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dirty="0"/>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1E7903AA-5C7D-0CC9-A08E-E096AF83DA32}"/>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
        <p:nvSpPr>
          <p:cNvPr id="3" name="Text Placeholder 2"/>
          <p:cNvSpPr>
            <a:spLocks noGrp="1"/>
          </p:cNvSpPr>
          <p:nvPr>
            <p:ph type="body" idx="1"/>
          </p:nvPr>
        </p:nvSpPr>
        <p:spPr>
          <a:xfrm>
            <a:off x="548640" y="1463040"/>
            <a:ext cx="3950208" cy="479822"/>
          </a:xfrm>
        </p:spPr>
        <p:txBody>
          <a:bodyPr anchor="t" anchorCtr="0">
            <a:noAutofit/>
          </a:bodyPr>
          <a:lstStyle>
            <a:lvl1pPr marL="0" indent="0" algn="ctr">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548640" y="2051437"/>
            <a:ext cx="394874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847534" y="1463040"/>
            <a:ext cx="3950208" cy="479822"/>
          </a:xfrm>
        </p:spPr>
        <p:txBody>
          <a:bodyPr anchor="t" anchorCtr="0">
            <a:noAutofit/>
          </a:bodyPr>
          <a:lstStyle>
            <a:lvl1pPr marL="0" indent="0">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847534" y="2051436"/>
            <a:ext cx="395020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D3D180BE-55A5-5C44-9BE2-42C74470CEE5}" type="datetimeFigureOut">
              <a:rPr lang="en-US" smtClean="0"/>
              <a:t>7/11/2024</a:t>
            </a:fld>
            <a:endParaRPr lang="en-US"/>
          </a:p>
        </p:txBody>
      </p:sp>
    </p:spTree>
    <p:extLst>
      <p:ext uri="{BB962C8B-B14F-4D97-AF65-F5344CB8AC3E}">
        <p14:creationId xmlns:p14="http://schemas.microsoft.com/office/powerpoint/2010/main" val="7115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with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88B9A075-1070-0B75-5C23-EB9E7ACC4DDA}"/>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10" name="Group 9">
            <a:extLst>
              <a:ext uri="{FF2B5EF4-FFF2-40B4-BE49-F238E27FC236}">
                <a16:creationId xmlns:a16="http://schemas.microsoft.com/office/drawing/2014/main" id="{5FB23F01-9FCC-BF69-512B-0A40F3550C46}"/>
              </a:ext>
            </a:extLst>
          </p:cNvPr>
          <p:cNvGrpSpPr/>
          <p:nvPr userDrawn="1"/>
        </p:nvGrpSpPr>
        <p:grpSpPr>
          <a:xfrm>
            <a:off x="0" y="0"/>
            <a:ext cx="341086" cy="5143500"/>
            <a:chOff x="-49875" y="0"/>
            <a:chExt cx="141051" cy="5143500"/>
          </a:xfrm>
        </p:grpSpPr>
        <p:sp>
          <p:nvSpPr>
            <p:cNvPr id="11" name="Rectangle 10">
              <a:extLst>
                <a:ext uri="{FF2B5EF4-FFF2-40B4-BE49-F238E27FC236}">
                  <a16:creationId xmlns:a16="http://schemas.microsoft.com/office/drawing/2014/main" id="{F04776D7-79F3-2A86-C2A9-96584D4A618D}"/>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06F17423-96DF-3BFB-B8B9-DD7C29F8E678}"/>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B62A0149-39C0-F013-48F2-52433BA01615}"/>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181606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EB52170B-5D15-A04E-AF99-45CF00D7C3A0}" type="slidenum">
              <a:rPr lang="en-US" smtClean="0"/>
              <a:t>‹#›</a:t>
            </a:fld>
            <a:endParaRPr lang="en-US"/>
          </a:p>
        </p:txBody>
      </p:sp>
    </p:spTree>
    <p:extLst>
      <p:ext uri="{BB962C8B-B14F-4D97-AF65-F5344CB8AC3E}">
        <p14:creationId xmlns:p14="http://schemas.microsoft.com/office/powerpoint/2010/main" val="1848996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latin typeface="Arial"/>
                <a:cs typeface="Arial"/>
              </a:defRPr>
            </a:lvl1pPr>
          </a:lstStyle>
          <a:p>
            <a:fld id="{D3D180BE-55A5-5C44-9BE2-42C74470CEE5}" type="datetimeFigureOut">
              <a:rPr lang="en-US" smtClean="0"/>
              <a:pPr/>
              <a:t>7/11/2024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latin typeface="Arial"/>
                <a:cs typeface="Arial"/>
              </a:defRPr>
            </a:lvl1pPr>
          </a:lstStyle>
          <a:p>
            <a:endParaRPr lang="en-US"/>
          </a:p>
        </p:txBody>
      </p:sp>
    </p:spTree>
    <p:extLst>
      <p:ext uri="{BB962C8B-B14F-4D97-AF65-F5344CB8AC3E}">
        <p14:creationId xmlns:p14="http://schemas.microsoft.com/office/powerpoint/2010/main" val="4048611944"/>
      </p:ext>
    </p:extLst>
  </p:cSld>
  <p:clrMap bg1="lt1" tx1="dk1" bg2="lt2" tx2="dk2" accent1="accent1" accent2="accent2" accent3="accent3" accent4="accent4" accent5="accent5" accent6="accent6" hlink="hlink" folHlink="folHlink"/>
  <p:sldLayoutIdLst>
    <p:sldLayoutId id="2147483660" r:id="rId1"/>
    <p:sldLayoutId id="2147483654" r:id="rId2"/>
    <p:sldLayoutId id="2147483658" r:id="rId3"/>
    <p:sldLayoutId id="2147483650" r:id="rId4"/>
    <p:sldLayoutId id="2147483649" r:id="rId5"/>
    <p:sldLayoutId id="2147483652" r:id="rId6"/>
    <p:sldLayoutId id="2147483653" r:id="rId7"/>
    <p:sldLayoutId id="2147483655" r:id="rId8"/>
    <p:sldLayoutId id="2147483662" r:id="rId9"/>
    <p:sldLayoutId id="2147483681" r:id="rId10"/>
    <p:sldLayoutId id="2147483661" r:id="rId11"/>
    <p:sldLayoutId id="2147483682" r:id="rId12"/>
    <p:sldLayoutId id="2147483656" r:id="rId13"/>
  </p:sldLayoutIdLst>
  <p:txStyles>
    <p:titleStyle>
      <a:lvl1pPr algn="l" defTabSz="342900" rtl="0" eaLnBrk="1" latinLnBrk="0" hangingPunct="1">
        <a:spcBef>
          <a:spcPct val="0"/>
        </a:spcBef>
        <a:buNone/>
        <a:defRPr sz="1800" kern="1200">
          <a:solidFill>
            <a:schemeClr val="bg1"/>
          </a:solidFill>
          <a:latin typeface="Arial"/>
          <a:ea typeface="+mj-ea"/>
          <a:cs typeface="Arial"/>
        </a:defRPr>
      </a:lvl1pPr>
    </p:titleStyle>
    <p:bodyStyle>
      <a:lvl1pPr marL="257175" indent="-257175" algn="l" defTabSz="342900" rtl="0" eaLnBrk="1" latinLnBrk="0" hangingPunct="1">
        <a:spcBef>
          <a:spcPct val="20000"/>
        </a:spcBef>
        <a:buClr>
          <a:srgbClr val="E17000"/>
        </a:buClr>
        <a:buFont typeface="System Font Regular"/>
        <a:buChar char="&gt;"/>
        <a:defRPr sz="2100" kern="1200">
          <a:solidFill>
            <a:schemeClr val="tx1">
              <a:lumMod val="75000"/>
              <a:lumOff val="25000"/>
            </a:schemeClr>
          </a:solidFill>
          <a:latin typeface="Arial"/>
          <a:ea typeface="+mn-ea"/>
          <a:cs typeface="Arial"/>
        </a:defRPr>
      </a:lvl1pPr>
      <a:lvl2pPr marL="557213" indent="-214313" algn="l" defTabSz="342900" rtl="0" eaLnBrk="1" latinLnBrk="0" hangingPunct="1">
        <a:spcBef>
          <a:spcPct val="20000"/>
        </a:spcBef>
        <a:buClr>
          <a:srgbClr val="E17000"/>
        </a:buClr>
        <a:buFont typeface="Arial" panose="020B0604020202020204" pitchFamily="34" charset="0"/>
        <a:buChar char="•"/>
        <a:defRPr sz="1800" kern="1200">
          <a:solidFill>
            <a:schemeClr val="tx1">
              <a:lumMod val="75000"/>
              <a:lumOff val="25000"/>
            </a:schemeClr>
          </a:solidFill>
          <a:latin typeface="Arial"/>
          <a:ea typeface="+mn-ea"/>
          <a:cs typeface="Arial"/>
        </a:defRPr>
      </a:lvl2pPr>
      <a:lvl3pPr marL="857250" indent="-171450" algn="l" defTabSz="342900" rtl="0" eaLnBrk="1" latinLnBrk="0" hangingPunct="1">
        <a:spcBef>
          <a:spcPct val="20000"/>
        </a:spcBef>
        <a:buClr>
          <a:srgbClr val="E17000"/>
        </a:buClr>
        <a:buFont typeface="System Font Regular"/>
        <a:buChar char="-"/>
        <a:defRPr sz="1500" kern="1200">
          <a:solidFill>
            <a:schemeClr val="tx1">
              <a:lumMod val="75000"/>
              <a:lumOff val="25000"/>
            </a:schemeClr>
          </a:solidFill>
          <a:latin typeface="Arial"/>
          <a:ea typeface="+mn-ea"/>
          <a:cs typeface="Arial"/>
        </a:defRPr>
      </a:lvl3pPr>
      <a:lvl4pPr marL="1200150" indent="-171450" algn="l" defTabSz="342900" rtl="0" eaLnBrk="1" latinLnBrk="0" hangingPunct="1">
        <a:spcBef>
          <a:spcPct val="20000"/>
        </a:spcBef>
        <a:buClr>
          <a:srgbClr val="E17000"/>
        </a:buClr>
        <a:buSzPct val="80000"/>
        <a:buFont typeface="Wingdings" pitchFamily="2" charset="2"/>
        <a:buChar char="§"/>
        <a:defRPr sz="1350" kern="1200">
          <a:solidFill>
            <a:schemeClr val="tx1">
              <a:lumMod val="75000"/>
              <a:lumOff val="25000"/>
            </a:schemeClr>
          </a:solidFill>
          <a:latin typeface="Arial"/>
          <a:ea typeface="+mn-ea"/>
          <a:cs typeface="Arial"/>
        </a:defRPr>
      </a:lvl4pPr>
      <a:lvl5pPr marL="1543050" indent="-171450" algn="l" defTabSz="342900" rtl="0" eaLnBrk="1" latinLnBrk="0" hangingPunct="1">
        <a:spcBef>
          <a:spcPct val="20000"/>
        </a:spcBef>
        <a:buClr>
          <a:srgbClr val="E17000"/>
        </a:buClr>
        <a:buSzPct val="70000"/>
        <a:buFont typeface="Courier New" panose="02070309020205020404" pitchFamily="49" charset="0"/>
        <a:buChar char="o"/>
        <a:defRPr sz="1350" kern="1200">
          <a:solidFill>
            <a:schemeClr val="tx1">
              <a:lumMod val="75000"/>
              <a:lumOff val="25000"/>
            </a:schemeClr>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8150" y="747024"/>
            <a:ext cx="7612774" cy="1459342"/>
          </a:xfrm>
        </p:spPr>
        <p:txBody>
          <a:bodyPr>
            <a:noAutofit/>
          </a:bodyPr>
          <a:lstStyle/>
          <a:p>
            <a:r>
              <a:rPr lang="en-US" b="1" dirty="0"/>
              <a:t>Medical Treatment for Postabortion Care</a:t>
            </a:r>
          </a:p>
        </p:txBody>
      </p:sp>
      <p:sp>
        <p:nvSpPr>
          <p:cNvPr id="6" name="Title 1"/>
          <p:cNvSpPr txBox="1">
            <a:spLocks/>
          </p:cNvSpPr>
          <p:nvPr/>
        </p:nvSpPr>
        <p:spPr>
          <a:xfrm>
            <a:off x="438150" y="2571751"/>
            <a:ext cx="5092810" cy="918936"/>
          </a:xfrm>
          <a:prstGeom prst="rect">
            <a:avLst/>
          </a:prstGeom>
        </p:spPr>
        <p:txBody>
          <a:bodyPr vert="horz" lIns="91440" tIns="45720" rIns="91440" bIns="45720" rtlCol="0" anchor="t" anchorCtr="0">
            <a:noAutofit/>
          </a:bodyPr>
          <a:lstStyle>
            <a:lvl1pPr algn="l" defTabSz="342900" rtl="0" eaLnBrk="1" latinLnBrk="0" hangingPunct="1">
              <a:spcBef>
                <a:spcPct val="0"/>
              </a:spcBef>
              <a:buNone/>
              <a:defRPr sz="1800" kern="1200">
                <a:solidFill>
                  <a:srgbClr val="D95C1D"/>
                </a:solidFill>
                <a:latin typeface="Arial"/>
                <a:ea typeface="+mj-ea"/>
                <a:cs typeface="Arial"/>
              </a:defRPr>
            </a:lvl1pPr>
          </a:lstStyle>
          <a:p>
            <a:r>
              <a:rPr lang="en-US" sz="2500" dirty="0">
                <a:solidFill>
                  <a:schemeClr val="tx1"/>
                </a:solidFill>
              </a:rPr>
              <a:t>Postabortion Care Curriculum </a:t>
            </a:r>
          </a:p>
          <a:p>
            <a:r>
              <a:rPr lang="en-US" sz="2500" b="1" dirty="0">
                <a:solidFill>
                  <a:schemeClr val="tx1"/>
                </a:solidFill>
              </a:rPr>
              <a:t>Module 2, Session 6</a:t>
            </a:r>
          </a:p>
        </p:txBody>
      </p:sp>
      <p:cxnSp>
        <p:nvCxnSpPr>
          <p:cNvPr id="5" name="Straight Connector 4">
            <a:extLst>
              <a:ext uri="{FF2B5EF4-FFF2-40B4-BE49-F238E27FC236}">
                <a16:creationId xmlns:a16="http://schemas.microsoft.com/office/drawing/2014/main" id="{1E277690-21AF-277D-D8E7-D663C6DF49C1}"/>
              </a:ext>
            </a:extLst>
          </p:cNvPr>
          <p:cNvCxnSpPr/>
          <p:nvPr/>
        </p:nvCxnSpPr>
        <p:spPr>
          <a:xfrm>
            <a:off x="534074" y="2419519"/>
            <a:ext cx="173978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496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5307" y="1177158"/>
            <a:ext cx="8571186" cy="381346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mj-lt"/>
              <a:buAutoNum type="arabicPeriod" startAt="10"/>
            </a:pPr>
            <a:r>
              <a:rPr lang="en-US" altLang="en-US" sz="1600" dirty="0">
                <a:solidFill>
                  <a:schemeClr val="tx1">
                    <a:lumMod val="75000"/>
                    <a:lumOff val="25000"/>
                  </a:schemeClr>
                </a:solidFill>
              </a:rPr>
              <a:t>Provide misoprostol and analgesics.</a:t>
            </a:r>
          </a:p>
          <a:p>
            <a:pPr marL="342900" indent="-342900">
              <a:spcBef>
                <a:spcPts val="1650"/>
              </a:spcBef>
              <a:buClr>
                <a:schemeClr val="tx2"/>
              </a:buClr>
              <a:buFont typeface="+mj-lt"/>
              <a:buAutoNum type="arabicPeriod" startAt="10"/>
            </a:pPr>
            <a:r>
              <a:rPr lang="en-US" altLang="en-US" sz="1600" dirty="0">
                <a:solidFill>
                  <a:schemeClr val="tx1">
                    <a:lumMod val="75000"/>
                    <a:lumOff val="25000"/>
                  </a:schemeClr>
                </a:solidFill>
              </a:rPr>
              <a:t>Provide contraceptive counseling, emphasizing return of fertility and benefits of birth spacing. Instruct the client on how to obtain contraceptive resupply, if necessary. Provide the method of choice the same day for all methods except IUD or sterilization.</a:t>
            </a:r>
          </a:p>
          <a:p>
            <a:pPr marL="342900" indent="-342900">
              <a:spcBef>
                <a:spcPts val="1650"/>
              </a:spcBef>
              <a:buClr>
                <a:schemeClr val="tx2"/>
              </a:buClr>
              <a:buFont typeface="+mj-lt"/>
              <a:buAutoNum type="arabicPeriod" startAt="10"/>
            </a:pPr>
            <a:r>
              <a:rPr lang="en-US" altLang="en-US" sz="1600" dirty="0">
                <a:solidFill>
                  <a:schemeClr val="tx1">
                    <a:lumMod val="75000"/>
                    <a:lumOff val="25000"/>
                  </a:schemeClr>
                </a:solidFill>
              </a:rPr>
              <a:t>Provide additional care and support as needed:</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Counseling, emotional support, and referrals for psychological sequelae</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Counseling on safe sex practices, and STI and HIV testing and treatment or referrals</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Screening for gender-based violence and referrals for survivors</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Delivery of or referrals for other health services</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Additional counseling as appropriate </a:t>
            </a:r>
          </a:p>
          <a:p>
            <a:pPr marL="800100" lvl="1" indent="-342900">
              <a:spcBef>
                <a:spcPts val="1650"/>
              </a:spcBef>
              <a:buClr>
                <a:schemeClr val="tx2"/>
              </a:buClr>
              <a:buFont typeface="Courier New" panose="02070309020205020404" pitchFamily="49" charset="0"/>
              <a:buChar char="o"/>
            </a:pPr>
            <a:endParaRPr lang="en-US" alt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The Procedure: Step-by-Step (continued) </a:t>
            </a:r>
          </a:p>
        </p:txBody>
      </p:sp>
    </p:spTree>
    <p:extLst>
      <p:ext uri="{BB962C8B-B14F-4D97-AF65-F5344CB8AC3E}">
        <p14:creationId xmlns:p14="http://schemas.microsoft.com/office/powerpoint/2010/main" val="3416790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9032"/>
            <a:ext cx="8310321" cy="332330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mj-lt"/>
              <a:buAutoNum type="arabicPeriod" startAt="13"/>
            </a:pPr>
            <a:r>
              <a:rPr lang="en-US" altLang="en-US" sz="1600" dirty="0">
                <a:solidFill>
                  <a:schemeClr val="tx1">
                    <a:lumMod val="75000"/>
                    <a:lumOff val="25000"/>
                  </a:schemeClr>
                </a:solidFill>
              </a:rPr>
              <a:t>Remind the client that there is no need to return to the facility unless they experience problems, including warning signs or failure to fully void the products of conception. For clients who have opted for surgical contraceptives or other methods that are unavailable, schedule follow-up care or provide a referral. </a:t>
            </a:r>
          </a:p>
          <a:p>
            <a:pPr marL="342900" indent="-342900">
              <a:spcBef>
                <a:spcPts val="2250"/>
              </a:spcBef>
              <a:buClr>
                <a:schemeClr val="tx2"/>
              </a:buClr>
              <a:buFont typeface="+mj-lt"/>
              <a:buAutoNum type="arabicPeriod" startAt="13"/>
            </a:pPr>
            <a:r>
              <a:rPr lang="en-US" altLang="en-US" sz="1600" dirty="0">
                <a:solidFill>
                  <a:schemeClr val="tx1">
                    <a:lumMod val="75000"/>
                    <a:lumOff val="25000"/>
                  </a:schemeClr>
                </a:solidFill>
              </a:rPr>
              <a:t>Complete or update client charts and other forms, as required. </a:t>
            </a:r>
          </a:p>
          <a:p>
            <a:pPr>
              <a:spcBef>
                <a:spcPts val="2250"/>
              </a:spcBef>
              <a:buClr>
                <a:schemeClr val="tx2"/>
              </a:buClr>
            </a:pPr>
            <a:endParaRPr lang="en-US" altLang="en-US" sz="1600" dirty="0">
              <a:solidFill>
                <a:schemeClr val="tx1">
                  <a:lumMod val="75000"/>
                  <a:lumOff val="25000"/>
                </a:schemeClr>
              </a:solidFill>
            </a:endParaRPr>
          </a:p>
          <a:p>
            <a:pPr marL="800100" lvl="1" indent="-342900">
              <a:spcBef>
                <a:spcPts val="2250"/>
              </a:spcBef>
              <a:buClr>
                <a:schemeClr val="tx2"/>
              </a:buClr>
              <a:buFont typeface="Courier New" panose="02070309020205020404" pitchFamily="49" charset="0"/>
              <a:buChar char="o"/>
            </a:pPr>
            <a:endParaRPr lang="en-US" alt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The Procedure: Step-by-Step (continued) </a:t>
            </a:r>
          </a:p>
        </p:txBody>
      </p:sp>
    </p:spTree>
    <p:extLst>
      <p:ext uri="{BB962C8B-B14F-4D97-AF65-F5344CB8AC3E}">
        <p14:creationId xmlns:p14="http://schemas.microsoft.com/office/powerpoint/2010/main" val="16934896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4D9DFA-2C53-4850-BEE5-6F90BCCD0956}"/>
              </a:ext>
            </a:extLst>
          </p:cNvPr>
          <p:cNvSpPr/>
          <p:nvPr/>
        </p:nvSpPr>
        <p:spPr>
          <a:xfrm>
            <a:off x="-25543" y="0"/>
            <a:ext cx="9422676" cy="5143500"/>
          </a:xfrm>
          <a:prstGeom prst="rect">
            <a:avLst/>
          </a:prstGeom>
          <a:solidFill>
            <a:srgbClr val="9702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BE6BFFA-C8A0-754B-A827-A1D0B06C5C87}"/>
              </a:ext>
            </a:extLst>
          </p:cNvPr>
          <p:cNvSpPr/>
          <p:nvPr/>
        </p:nvSpPr>
        <p:spPr>
          <a:xfrm>
            <a:off x="-25543" y="0"/>
            <a:ext cx="216736"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BC8D8E68-8DE8-6257-3428-9CD7C2394DC5}"/>
              </a:ext>
            </a:extLst>
          </p:cNvPr>
          <p:cNvSpPr/>
          <p:nvPr/>
        </p:nvSpPr>
        <p:spPr>
          <a:xfrm>
            <a:off x="192171" y="0"/>
            <a:ext cx="216736" cy="5143500"/>
          </a:xfrm>
          <a:prstGeom prst="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43081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45B79B-FF0C-DB48-A006-8348D0095779}"/>
              </a:ext>
            </a:extLst>
          </p:cNvPr>
          <p:cNvSpPr/>
          <p:nvPr/>
        </p:nvSpPr>
        <p:spPr>
          <a:xfrm>
            <a:off x="320713" y="0"/>
            <a:ext cx="8823288" cy="4414059"/>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6047F908-C1F4-3B45-974C-28DDDD8D8990}"/>
              </a:ext>
            </a:extLst>
          </p:cNvPr>
          <p:cNvSpPr txBox="1"/>
          <p:nvPr/>
        </p:nvSpPr>
        <p:spPr>
          <a:xfrm>
            <a:off x="578364" y="788607"/>
            <a:ext cx="7987271" cy="2292935"/>
          </a:xfrm>
          <a:prstGeom prst="rect">
            <a:avLst/>
          </a:prstGeom>
          <a:noFill/>
        </p:spPr>
        <p:txBody>
          <a:bodyPr wrap="square" rtlCol="0" anchor="ctr" anchorCtr="0">
            <a:spAutoFit/>
          </a:bodyPr>
          <a:lstStyle/>
          <a:p>
            <a:pPr marL="0" marR="0" lvl="0" indent="0" algn="l" defTabSz="457200" rtl="0" eaLnBrk="1" fontAlgn="auto" latinLnBrk="0" hangingPunct="1">
              <a:lnSpc>
                <a:spcPct val="100000"/>
              </a:lnSpc>
              <a:spcBef>
                <a:spcPts val="1800"/>
              </a:spcBef>
              <a:spcAft>
                <a:spcPts val="0"/>
              </a:spcAft>
              <a:buClrTx/>
              <a:buSzTx/>
              <a:buFontTx/>
              <a:buNone/>
              <a:tabLst/>
              <a:defRPr/>
            </a:pPr>
            <a:r>
              <a:rPr lang="es-ES_tradnl" sz="2800" noProof="1">
                <a:solidFill>
                  <a:prstClr val="white"/>
                </a:solidFill>
                <a:latin typeface="Arial" panose="020B0604020202020204" pitchFamily="34" charset="0"/>
                <a:cs typeface="Arial" panose="020B0604020202020204" pitchFamily="34" charset="0"/>
              </a:rPr>
              <a:t>The contents of this presentation draw from the Postabortion Care Curriculum Reference Manual.  </a:t>
            </a:r>
          </a:p>
          <a:p>
            <a:pPr lvl="0">
              <a:spcBef>
                <a:spcPts val="1800"/>
              </a:spcBef>
              <a:defRPr/>
            </a:pPr>
            <a:r>
              <a:rPr lang="es-ES_tradnl" sz="2400" noProof="1">
                <a:solidFill>
                  <a:prstClr val="white"/>
                </a:solidFill>
                <a:latin typeface="Arial" panose="020B0604020202020204" pitchFamily="34" charset="0"/>
                <a:cs typeface="Arial" panose="020B0604020202020204" pitchFamily="34" charset="0"/>
              </a:rPr>
              <a:t>Please refer to the Reference Manual for additional information, including further details and guidance as well as compete references to source material.</a:t>
            </a:r>
            <a:endParaRPr kumimoji="0" lang="es-ES_tradnl" sz="2400" u="none" strike="noStrike" kern="1200" cap="none" spc="0" normalizeH="0" baseline="0" noProof="1">
              <a:ln>
                <a:noFill/>
              </a:ln>
              <a:solidFill>
                <a:prstClr val="white"/>
              </a:solidFill>
              <a:effectLst/>
              <a:uLnTx/>
              <a:uFillTx/>
              <a:latin typeface="Arial" panose="020B0604020202020204" pitchFamily="34" charset="0"/>
              <a:cs typeface="Arial" panose="020B0604020202020204" pitchFamily="34" charset="0"/>
            </a:endParaRPr>
          </a:p>
        </p:txBody>
      </p:sp>
      <p:pic>
        <p:nvPicPr>
          <p:cNvPr id="4" name="Picture 3" descr="Icon&#10;&#10;Description automatically generated">
            <a:extLst>
              <a:ext uri="{FF2B5EF4-FFF2-40B4-BE49-F238E27FC236}">
                <a16:creationId xmlns:a16="http://schemas.microsoft.com/office/drawing/2014/main" id="{B3F9FFB7-8663-DA87-540F-0DD57383B09D}"/>
              </a:ext>
            </a:extLst>
          </p:cNvPr>
          <p:cNvPicPr>
            <a:picLocks noChangeAspect="1"/>
          </p:cNvPicPr>
          <p:nvPr/>
        </p:nvPicPr>
        <p:blipFill>
          <a:blip r:embed="rId2">
            <a:alphaModFix amt="35000"/>
          </a:blip>
          <a:stretch>
            <a:fillRect/>
          </a:stretch>
        </p:blipFill>
        <p:spPr>
          <a:xfrm>
            <a:off x="7077956" y="2637198"/>
            <a:ext cx="1776861" cy="1776861"/>
          </a:xfrm>
          <a:prstGeom prst="rect">
            <a:avLst/>
          </a:prstGeom>
        </p:spPr>
      </p:pic>
    </p:spTree>
    <p:extLst>
      <p:ext uri="{BB962C8B-B14F-4D97-AF65-F5344CB8AC3E}">
        <p14:creationId xmlns:p14="http://schemas.microsoft.com/office/powerpoint/2010/main" val="3239894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70331" y="1166648"/>
            <a:ext cx="8647545" cy="360504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650"/>
              </a:spcBef>
              <a:buClr>
                <a:schemeClr val="tx2"/>
              </a:buClr>
            </a:pPr>
            <a:r>
              <a:rPr lang="en-US" sz="1600" dirty="0">
                <a:solidFill>
                  <a:schemeClr val="tx1">
                    <a:lumMod val="75000"/>
                    <a:lumOff val="25000"/>
                  </a:schemeClr>
                </a:solidFill>
              </a:rPr>
              <a:t>At the end of this session, participants will be able to:​</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List the key steps of medical treatment for abortion-related complications according to standards.</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Describe indications and contraindications for using misoprostol to manage abortion-related complications.</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Demonstrate competencies in counseling and providing medical treatment for abortion-related complications using misoprostol.</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Demonstrate competencies in providing other postabortion services to clients who choose misoprostol to treat abortion-related complications.</a:t>
            </a:r>
          </a:p>
        </p:txBody>
      </p:sp>
      <p:sp>
        <p:nvSpPr>
          <p:cNvPr id="2" name="TextBox 1">
            <a:extLst>
              <a:ext uri="{FF2B5EF4-FFF2-40B4-BE49-F238E27FC236}">
                <a16:creationId xmlns:a16="http://schemas.microsoft.com/office/drawing/2014/main" id="{6BAB3CF5-A82F-96E0-DCAF-8055B6ECDF87}"/>
              </a:ext>
            </a:extLst>
          </p:cNvPr>
          <p:cNvSpPr txBox="1"/>
          <p:nvPr/>
        </p:nvSpPr>
        <p:spPr>
          <a:xfrm>
            <a:off x="370331" y="122198"/>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Learning Objectives</a:t>
            </a:r>
          </a:p>
        </p:txBody>
      </p:sp>
    </p:spTree>
    <p:extLst>
      <p:ext uri="{BB962C8B-B14F-4D97-AF65-F5344CB8AC3E}">
        <p14:creationId xmlns:p14="http://schemas.microsoft.com/office/powerpoint/2010/main" val="3140156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38650"/>
            <a:ext cx="8229600" cy="365637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Misoprostol is the most commonly used drug for managing first- and second-trimester abortions and abortion-related complications.​</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The World Health Organization (WHO) no longer recommends oxytocin to treat first- or second-trimester incomplete abortions.</a:t>
            </a:r>
          </a:p>
          <a:p>
            <a:pPr marL="342900" indent="-342900">
              <a:spcBef>
                <a:spcPts val="1650"/>
              </a:spcBef>
              <a:buClr>
                <a:schemeClr val="tx2"/>
              </a:buClr>
              <a:buFont typeface=".PingFang SC Regular"/>
              <a:buChar char="〉"/>
            </a:pPr>
            <a:r>
              <a:rPr lang="en-US" altLang="en-US" sz="1600" dirty="0">
                <a:solidFill>
                  <a:schemeClr val="tx1">
                    <a:lumMod val="75000"/>
                    <a:lumOff val="25000"/>
                  </a:schemeClr>
                </a:solidFill>
              </a:rPr>
              <a:t>Misoprostol is a cost-effective treatment for first- and second-trimester incomplete, inevitable, and missed abortions. ​</a:t>
            </a:r>
          </a:p>
          <a:p>
            <a:pPr marL="342900" indent="-342900">
              <a:spcBef>
                <a:spcPts val="1650"/>
              </a:spcBef>
              <a:buClr>
                <a:schemeClr val="tx2"/>
              </a:buClr>
              <a:buFont typeface=".PingFang SC Regular"/>
              <a:buChar char="〉"/>
            </a:pPr>
            <a:r>
              <a:rPr lang="en-US" altLang="en-US" sz="1600" dirty="0">
                <a:solidFill>
                  <a:schemeClr val="tx1">
                    <a:lumMod val="75000"/>
                    <a:lumOff val="25000"/>
                  </a:schemeClr>
                </a:solidFill>
              </a:rPr>
              <a:t>Misoprostol: </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Is readily available in most settings</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Is stable at room temperature</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Should be stored in a cool, dry location, away from direct sunlight.​</a:t>
            </a:r>
          </a:p>
          <a:p>
            <a:pPr marL="342900" indent="-342900">
              <a:spcBef>
                <a:spcPts val="1650"/>
              </a:spcBef>
              <a:buClr>
                <a:schemeClr val="tx2"/>
              </a:buClr>
              <a:buFont typeface=".PingFang SC Regular"/>
              <a:buChar char="〉"/>
            </a:pPr>
            <a:endParaRPr lang="en-US" alt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16734"/>
            <a:ext cx="7240385"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Misoprostol for Abortion and Abortion-Related Complications</a:t>
            </a:r>
          </a:p>
        </p:txBody>
      </p:sp>
    </p:spTree>
    <p:extLst>
      <p:ext uri="{BB962C8B-B14F-4D97-AF65-F5344CB8AC3E}">
        <p14:creationId xmlns:p14="http://schemas.microsoft.com/office/powerpoint/2010/main" val="53894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1149"/>
            <a:ext cx="8229600" cy="362292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Misoprostol is packaged in different strengths. Recommended dosage varies:</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400 µg sublingually or 600 </a:t>
            </a:r>
            <a:r>
              <a:rPr lang="en-US" altLang="en-US" sz="1600" dirty="0">
                <a:solidFill>
                  <a:schemeClr val="tx1">
                    <a:lumMod val="75000"/>
                    <a:lumOff val="25000"/>
                  </a:schemeClr>
                </a:solidFill>
              </a:rPr>
              <a:t>µg</a:t>
            </a:r>
            <a:r>
              <a:rPr lang="en-US" sz="1600" dirty="0">
                <a:solidFill>
                  <a:schemeClr val="tx1">
                    <a:lumMod val="75000"/>
                    <a:lumOff val="25000"/>
                  </a:schemeClr>
                </a:solidFill>
              </a:rPr>
              <a:t> orally for less than 14 weeks gestation </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400 µg buccally, sublingually, or vaginally for 14 weeks or more gestation</a:t>
            </a:r>
          </a:p>
          <a:p>
            <a:pPr marL="342900" indent="-342900">
              <a:spcBef>
                <a:spcPts val="1650"/>
              </a:spcBef>
              <a:buClr>
                <a:schemeClr val="tx2"/>
              </a:buClr>
              <a:buFont typeface=".PingFang SC Regular"/>
              <a:buChar char="〉"/>
            </a:pPr>
            <a:r>
              <a:rPr lang="en-US" altLang="en-US" sz="1600" dirty="0">
                <a:solidFill>
                  <a:schemeClr val="tx1">
                    <a:lumMod val="75000"/>
                    <a:lumOff val="25000"/>
                  </a:schemeClr>
                </a:solidFill>
              </a:rPr>
              <a:t>Complete expulsion of the products of conception typically occurs within 24 hours.​</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Stable clients with incomplete abortions can be treated as outpatients if they can reach the facility within an hour in the event of complications.</a:t>
            </a:r>
            <a:endParaRPr lang="en-US" altLang="en-US" sz="1600" dirty="0">
              <a:solidFill>
                <a:schemeClr val="tx1">
                  <a:lumMod val="75000"/>
                  <a:lumOff val="25000"/>
                </a:schemeClr>
              </a:solidFill>
            </a:endParaRPr>
          </a:p>
          <a:p>
            <a:pPr marL="342900" indent="-342900">
              <a:spcBef>
                <a:spcPts val="1650"/>
              </a:spcBef>
              <a:buClr>
                <a:schemeClr val="tx2"/>
              </a:buClr>
              <a:buFont typeface=".PingFang SC Regular"/>
              <a:buChar char="〉"/>
            </a:pPr>
            <a:r>
              <a:rPr lang="en-US" altLang="en-US" sz="1600" dirty="0">
                <a:solidFill>
                  <a:schemeClr val="tx1">
                    <a:lumMod val="75000"/>
                    <a:lumOff val="25000"/>
                  </a:schemeClr>
                </a:solidFill>
              </a:rPr>
              <a:t>2% to 8% of clients will require surgical evacuation. </a:t>
            </a:r>
          </a:p>
          <a:p>
            <a:pPr marL="342900" indent="-342900">
              <a:spcBef>
                <a:spcPts val="1650"/>
              </a:spcBef>
              <a:buClr>
                <a:schemeClr val="tx2"/>
              </a:buClr>
              <a:buFont typeface=".PingFang SC Regular"/>
              <a:buChar char="〉"/>
            </a:pPr>
            <a:r>
              <a:rPr lang="en-US" altLang="en-US" sz="1600" dirty="0">
                <a:solidFill>
                  <a:schemeClr val="tx1">
                    <a:lumMod val="75000"/>
                    <a:lumOff val="25000"/>
                  </a:schemeClr>
                </a:solidFill>
              </a:rPr>
              <a:t>There are generic versions of misoprostol, but not all are as stable. Governments must ensure generic versions are quality-assured and meet minimum standards.​</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16734"/>
            <a:ext cx="7240385"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Misoprostol for Abortion and Abortion-Related Complications (continued)</a:t>
            </a:r>
          </a:p>
        </p:txBody>
      </p:sp>
    </p:spTree>
    <p:extLst>
      <p:ext uri="{BB962C8B-B14F-4D97-AF65-F5344CB8AC3E}">
        <p14:creationId xmlns:p14="http://schemas.microsoft.com/office/powerpoint/2010/main" val="20908140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Indications and Contraindications</a:t>
            </a:r>
          </a:p>
        </p:txBody>
      </p:sp>
      <p:graphicFrame>
        <p:nvGraphicFramePr>
          <p:cNvPr id="3" name="Table 2">
            <a:extLst>
              <a:ext uri="{FF2B5EF4-FFF2-40B4-BE49-F238E27FC236}">
                <a16:creationId xmlns:a16="http://schemas.microsoft.com/office/drawing/2014/main" id="{395F4705-72CF-0573-658C-3EB11A3DA113}"/>
              </a:ext>
            </a:extLst>
          </p:cNvPr>
          <p:cNvGraphicFramePr>
            <a:graphicFrameLocks noGrp="1"/>
          </p:cNvGraphicFramePr>
          <p:nvPr>
            <p:extLst>
              <p:ext uri="{D42A27DB-BD31-4B8C-83A1-F6EECF244321}">
                <p14:modId xmlns:p14="http://schemas.microsoft.com/office/powerpoint/2010/main" val="3466373872"/>
              </p:ext>
            </p:extLst>
          </p:nvPr>
        </p:nvGraphicFramePr>
        <p:xfrm>
          <a:off x="457200" y="1124943"/>
          <a:ext cx="8418444" cy="2969854"/>
        </p:xfrm>
        <a:graphic>
          <a:graphicData uri="http://schemas.openxmlformats.org/drawingml/2006/table">
            <a:tbl>
              <a:tblPr firstRow="1" bandRow="1">
                <a:tableStyleId>{5C22544A-7EE6-4342-B048-85BDC9FD1C3A}</a:tableStyleId>
              </a:tblPr>
              <a:tblGrid>
                <a:gridCol w="1411357">
                  <a:extLst>
                    <a:ext uri="{9D8B030D-6E8A-4147-A177-3AD203B41FA5}">
                      <a16:colId xmlns:a16="http://schemas.microsoft.com/office/drawing/2014/main" val="1427015218"/>
                    </a:ext>
                  </a:extLst>
                </a:gridCol>
                <a:gridCol w="2261152">
                  <a:extLst>
                    <a:ext uri="{9D8B030D-6E8A-4147-A177-3AD203B41FA5}">
                      <a16:colId xmlns:a16="http://schemas.microsoft.com/office/drawing/2014/main" val="563152632"/>
                    </a:ext>
                  </a:extLst>
                </a:gridCol>
                <a:gridCol w="4745935">
                  <a:extLst>
                    <a:ext uri="{9D8B030D-6E8A-4147-A177-3AD203B41FA5}">
                      <a16:colId xmlns:a16="http://schemas.microsoft.com/office/drawing/2014/main" val="2333792937"/>
                    </a:ext>
                  </a:extLst>
                </a:gridCol>
              </a:tblGrid>
              <a:tr h="288235">
                <a:tc>
                  <a:txBody>
                    <a:bodyPr/>
                    <a:lstStyle/>
                    <a:p>
                      <a:r>
                        <a:rPr lang="en-US" sz="1600" dirty="0">
                          <a:latin typeface="Arial Narrow"/>
                          <a:cs typeface="Arial"/>
                        </a:rPr>
                        <a:t>Medication</a:t>
                      </a:r>
                    </a:p>
                  </a:txBody>
                  <a:tcPr/>
                </a:tc>
                <a:tc>
                  <a:txBody>
                    <a:bodyPr/>
                    <a:lstStyle/>
                    <a:p>
                      <a:r>
                        <a:rPr lang="en-US" sz="1600" dirty="0">
                          <a:latin typeface="Arial Narrow"/>
                          <a:cs typeface="Arial"/>
                        </a:rPr>
                        <a:t>Indication</a:t>
                      </a:r>
                    </a:p>
                  </a:txBody>
                  <a:tcPr/>
                </a:tc>
                <a:tc>
                  <a:txBody>
                    <a:bodyPr/>
                    <a:lstStyle/>
                    <a:p>
                      <a:r>
                        <a:rPr lang="en-US" sz="1600" dirty="0">
                          <a:latin typeface="Arial Narrow"/>
                          <a:cs typeface="Arial"/>
                        </a:rPr>
                        <a:t>Contraindication</a:t>
                      </a:r>
                    </a:p>
                  </a:txBody>
                  <a:tcPr/>
                </a:tc>
                <a:extLst>
                  <a:ext uri="{0D108BD9-81ED-4DB2-BD59-A6C34878D82A}">
                    <a16:rowId xmlns:a16="http://schemas.microsoft.com/office/drawing/2014/main" val="265776517"/>
                  </a:ext>
                </a:extLst>
              </a:tr>
              <a:tr h="836254">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effectLst/>
                          <a:latin typeface="Arial Narrow"/>
                          <a:ea typeface="+mn-ea"/>
                          <a:cs typeface="Arial"/>
                        </a:rPr>
                        <a:t>Misoprostol</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kern="1200" dirty="0">
                          <a:solidFill>
                            <a:schemeClr val="dk1"/>
                          </a:solidFill>
                          <a:effectLst/>
                          <a:latin typeface="Arial Narrow"/>
                          <a:ea typeface="+mn-ea"/>
                          <a:cs typeface="Arial"/>
                        </a:rPr>
                        <a:t>First- and second-trimester incomplete abortions</a:t>
                      </a:r>
                    </a:p>
                    <a:p>
                      <a:pPr marL="285750" indent="-285750">
                        <a:buFont typeface="Arial" panose="020B0604020202020204" pitchFamily="34" charset="0"/>
                        <a:buChar char="•"/>
                      </a:pPr>
                      <a:r>
                        <a:rPr lang="en-US" sz="1600" b="0" kern="1200" dirty="0">
                          <a:solidFill>
                            <a:schemeClr val="dk1"/>
                          </a:solidFill>
                          <a:effectLst/>
                          <a:latin typeface="Arial Narrow"/>
                          <a:ea typeface="+mn-ea"/>
                          <a:cs typeface="Arial"/>
                        </a:rPr>
                        <a:t>Inevitable abortions</a:t>
                      </a:r>
                    </a:p>
                    <a:p>
                      <a:pPr marL="285750" indent="-285750">
                        <a:buFont typeface="Arial" panose="020B0604020202020204" pitchFamily="34" charset="0"/>
                        <a:buChar char="•"/>
                      </a:pPr>
                      <a:r>
                        <a:rPr lang="en-US" sz="1600" b="0" kern="1200" dirty="0">
                          <a:solidFill>
                            <a:schemeClr val="dk1"/>
                          </a:solidFill>
                          <a:effectLst/>
                          <a:latin typeface="Arial Narrow"/>
                          <a:ea typeface="+mn-ea"/>
                          <a:cs typeface="Arial"/>
                        </a:rPr>
                        <a:t>Missed abortions</a:t>
                      </a:r>
                    </a:p>
                    <a:p>
                      <a:endParaRPr lang="en-US" sz="1600" dirty="0">
                        <a:latin typeface="Arial Narrow"/>
                        <a:cs typeface="Arial"/>
                      </a:endParaRP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experiencing shock or severe bleeding</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with known allergies to misoprostol</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with septic abortions</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with intra-abdominal injuries from unsafe abortions</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with ectopic pregnancies </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with molar pregnancies</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with hemodynamic instabilities</a:t>
                      </a:r>
                    </a:p>
                  </a:txBody>
                  <a:tcPr>
                    <a:solidFill>
                      <a:schemeClr val="bg1">
                        <a:lumMod val="95000"/>
                      </a:schemeClr>
                    </a:solidFill>
                  </a:tcPr>
                </a:tc>
                <a:extLst>
                  <a:ext uri="{0D108BD9-81ED-4DB2-BD59-A6C34878D82A}">
                    <a16:rowId xmlns:a16="http://schemas.microsoft.com/office/drawing/2014/main" val="205931626"/>
                  </a:ext>
                </a:extLst>
              </a:tr>
              <a:tr h="836254">
                <a:tc>
                  <a:txBody>
                    <a:bodyPr/>
                    <a:lstStyle/>
                    <a:p>
                      <a:pPr marL="0" marR="0" lvl="0" indent="0" algn="l" defTabSz="3429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0" kern="1200" dirty="0">
                          <a:solidFill>
                            <a:schemeClr val="dk1"/>
                          </a:solidFill>
                          <a:effectLst/>
                          <a:latin typeface="Arial Narrow"/>
                          <a:ea typeface="+mn-ea"/>
                          <a:cs typeface="Arial"/>
                        </a:rPr>
                        <a:t>Misoprostol plus mifepristone​</a:t>
                      </a:r>
                    </a:p>
                  </a:txBody>
                  <a:tcPr>
                    <a:solidFill>
                      <a:schemeClr val="bg1">
                        <a:lumMod val="95000"/>
                      </a:schemeClr>
                    </a:solidFill>
                  </a:tcPr>
                </a:tc>
                <a:tc>
                  <a:txBody>
                    <a:bodyPr/>
                    <a:lstStyle/>
                    <a:p>
                      <a:pPr marL="285750" marR="0" lvl="0" indent="-285750" algn="l" defTabSz="3429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kern="1200" dirty="0">
                          <a:solidFill>
                            <a:schemeClr val="dk1"/>
                          </a:solidFill>
                          <a:effectLst/>
                          <a:latin typeface="Arial Narrow"/>
                          <a:ea typeface="+mn-ea"/>
                          <a:cs typeface="Arial"/>
                        </a:rPr>
                        <a:t>Missed abortions &lt;14 weeks</a:t>
                      </a:r>
                    </a:p>
                    <a:p>
                      <a:pPr marL="285750" indent="-285750" algn="l" defTabSz="342900" rtl="0" eaLnBrk="1" latinLnBrk="0" hangingPunct="1">
                        <a:buFont typeface="Arial" panose="020B0604020202020204" pitchFamily="34" charset="0"/>
                        <a:buChar char="•"/>
                      </a:pPr>
                      <a:endParaRPr lang="en-US" sz="1600" b="0" kern="1200" dirty="0">
                        <a:solidFill>
                          <a:schemeClr val="dk1"/>
                        </a:solidFill>
                        <a:effectLst/>
                        <a:latin typeface="Arial Narrow"/>
                        <a:ea typeface="+mn-ea"/>
                        <a:cs typeface="Arial"/>
                      </a:endParaRP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with incomplete abortions</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with known allergies to mifepristone</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Clients with any other contraindications noted above</a:t>
                      </a:r>
                    </a:p>
                  </a:txBody>
                  <a:tcPr>
                    <a:solidFill>
                      <a:schemeClr val="bg1">
                        <a:lumMod val="95000"/>
                      </a:schemeClr>
                    </a:solidFill>
                  </a:tcPr>
                </a:tc>
                <a:extLst>
                  <a:ext uri="{0D108BD9-81ED-4DB2-BD59-A6C34878D82A}">
                    <a16:rowId xmlns:a16="http://schemas.microsoft.com/office/drawing/2014/main" val="1292735390"/>
                  </a:ext>
                </a:extLst>
              </a:tr>
            </a:tbl>
          </a:graphicData>
        </a:graphic>
      </p:graphicFrame>
    </p:spTree>
    <p:extLst>
      <p:ext uri="{BB962C8B-B14F-4D97-AF65-F5344CB8AC3E}">
        <p14:creationId xmlns:p14="http://schemas.microsoft.com/office/powerpoint/2010/main" val="3611735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199" y="1214363"/>
            <a:ext cx="8558982" cy="343120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650"/>
              </a:spcBef>
              <a:buClr>
                <a:schemeClr val="tx2"/>
              </a:buClr>
            </a:pPr>
            <a:r>
              <a:rPr lang="en-US" altLang="en-US" sz="1600" b="1" dirty="0">
                <a:solidFill>
                  <a:schemeClr val="tx1">
                    <a:lumMod val="75000"/>
                    <a:lumOff val="25000"/>
                  </a:schemeClr>
                </a:solidFill>
              </a:rPr>
              <a:t>Before the procedure, </a:t>
            </a:r>
            <a:r>
              <a:rPr lang="en-US" altLang="en-US" sz="1600" dirty="0">
                <a:solidFill>
                  <a:schemeClr val="tx1">
                    <a:lumMod val="75000"/>
                    <a:lumOff val="25000"/>
                  </a:schemeClr>
                </a:solidFill>
              </a:rPr>
              <a:t>undertake necessary preparations, including ensuring privacy and confidentiality, availability of equipment and supplies, including misoprostol, VA equipment in case of emergency, and contraceptive supplies.</a:t>
            </a:r>
          </a:p>
          <a:p>
            <a:pPr marL="342900" indent="-342900">
              <a:spcBef>
                <a:spcPts val="1650"/>
              </a:spcBef>
              <a:buClr>
                <a:schemeClr val="tx2"/>
              </a:buClr>
              <a:buFont typeface="+mj-lt"/>
              <a:buAutoNum type="arabicPeriod"/>
            </a:pPr>
            <a:r>
              <a:rPr lang="en-US" altLang="en-US" sz="1600" dirty="0">
                <a:solidFill>
                  <a:schemeClr val="tx1">
                    <a:lumMod val="75000"/>
                    <a:lumOff val="25000"/>
                  </a:schemeClr>
                </a:solidFill>
              </a:rPr>
              <a:t>Greet the client and perform a rapid assessment, ruling out or treating complications and ensuring the client is stable. </a:t>
            </a:r>
          </a:p>
          <a:p>
            <a:pPr marL="342900" indent="-342900">
              <a:spcBef>
                <a:spcPts val="1650"/>
              </a:spcBef>
              <a:buClr>
                <a:schemeClr val="tx2"/>
              </a:buClr>
              <a:buFont typeface="+mj-lt"/>
              <a:buAutoNum type="arabicPeriod"/>
            </a:pPr>
            <a:r>
              <a:rPr lang="en-US" altLang="en-US" sz="1600" dirty="0">
                <a:solidFill>
                  <a:schemeClr val="tx1">
                    <a:lumMod val="75000"/>
                    <a:lumOff val="25000"/>
                  </a:schemeClr>
                </a:solidFill>
              </a:rPr>
              <a:t>Assess the client: obtain the client’s history, perform physical and pelvic exams to determine uterine size, request any laboratory testing, review precautions. ​</a:t>
            </a:r>
          </a:p>
          <a:p>
            <a:pPr marL="342900" indent="-342900">
              <a:spcBef>
                <a:spcPts val="1650"/>
              </a:spcBef>
              <a:buClr>
                <a:schemeClr val="tx2"/>
              </a:buClr>
              <a:buFont typeface="+mj-lt"/>
              <a:buAutoNum type="arabicPeriod"/>
            </a:pPr>
            <a:r>
              <a:rPr lang="en-US" altLang="en-US" sz="1600" dirty="0">
                <a:solidFill>
                  <a:schemeClr val="tx1">
                    <a:lumMod val="75000"/>
                    <a:lumOff val="25000"/>
                  </a:schemeClr>
                </a:solidFill>
              </a:rPr>
              <a:t>Establish a diagnosis: confirm a first- or second-trimester abortion without complications.​</a:t>
            </a:r>
          </a:p>
          <a:p>
            <a:pPr marL="342900" indent="-342900">
              <a:spcBef>
                <a:spcPts val="1650"/>
              </a:spcBef>
              <a:buClr>
                <a:schemeClr val="tx2"/>
              </a:buClr>
              <a:buFont typeface="+mj-lt"/>
              <a:buAutoNum type="arabicPeriod"/>
            </a:pPr>
            <a:r>
              <a:rPr lang="en-US" altLang="en-US" sz="1600" dirty="0">
                <a:solidFill>
                  <a:schemeClr val="tx1">
                    <a:lumMod val="75000"/>
                    <a:lumOff val="25000"/>
                  </a:schemeClr>
                </a:solidFill>
              </a:rPr>
              <a:t>Explain findings and emergency treatment options and allow the client to make an informed decision.​</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The Procedure: Step-by-Step </a:t>
            </a:r>
          </a:p>
        </p:txBody>
      </p:sp>
    </p:spTree>
    <p:extLst>
      <p:ext uri="{BB962C8B-B14F-4D97-AF65-F5344CB8AC3E}">
        <p14:creationId xmlns:p14="http://schemas.microsoft.com/office/powerpoint/2010/main" val="4000584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89679" y="1204778"/>
            <a:ext cx="8424041" cy="57357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mj-lt"/>
              <a:buAutoNum type="arabicPeriod" startAt="5"/>
            </a:pPr>
            <a:r>
              <a:rPr lang="en-US" altLang="en-US" sz="1600" dirty="0">
                <a:solidFill>
                  <a:schemeClr val="tx1">
                    <a:lumMod val="75000"/>
                    <a:lumOff val="25000"/>
                  </a:schemeClr>
                </a:solidFill>
              </a:rPr>
              <a:t>If the </a:t>
            </a:r>
            <a:r>
              <a:rPr lang="en-US" altLang="en-US" sz="1600">
                <a:solidFill>
                  <a:schemeClr val="tx1">
                    <a:lumMod val="75000"/>
                    <a:lumOff val="25000"/>
                  </a:schemeClr>
                </a:solidFill>
              </a:rPr>
              <a:t>client chooses </a:t>
            </a:r>
            <a:r>
              <a:rPr lang="en-US" altLang="en-US" sz="1600" dirty="0">
                <a:solidFill>
                  <a:schemeClr val="tx1">
                    <a:lumMod val="75000"/>
                    <a:lumOff val="25000"/>
                  </a:schemeClr>
                </a:solidFill>
              </a:rPr>
              <a:t>medical treatment, review the following and ensure client understanding: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The Procedure: Step-by-Step (continued) </a:t>
            </a:r>
          </a:p>
        </p:txBody>
      </p:sp>
      <p:sp>
        <p:nvSpPr>
          <p:cNvPr id="3" name="Content Placeholder 1">
            <a:extLst>
              <a:ext uri="{FF2B5EF4-FFF2-40B4-BE49-F238E27FC236}">
                <a16:creationId xmlns:a16="http://schemas.microsoft.com/office/drawing/2014/main" id="{7C8481FC-B3E2-9986-1DA8-1F7D086819DC}"/>
              </a:ext>
            </a:extLst>
          </p:cNvPr>
          <p:cNvSpPr txBox="1">
            <a:spLocks/>
          </p:cNvSpPr>
          <p:nvPr/>
        </p:nvSpPr>
        <p:spPr>
          <a:xfrm>
            <a:off x="489679" y="2935971"/>
            <a:ext cx="8424041" cy="159854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mj-lt"/>
              <a:buAutoNum type="arabicPeriod" startAt="6"/>
            </a:pPr>
            <a:r>
              <a:rPr lang="en-US" altLang="en-US" sz="1600" dirty="0">
                <a:solidFill>
                  <a:schemeClr val="tx1">
                    <a:lumMod val="75000"/>
                    <a:lumOff val="25000"/>
                  </a:schemeClr>
                </a:solidFill>
              </a:rPr>
              <a:t>Explain the following potential side effects, noting most are temporary and manageable:</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Abdominal cramping and pain</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Diarrhea</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Fever and chills</a:t>
            </a:r>
          </a:p>
        </p:txBody>
      </p:sp>
      <p:sp>
        <p:nvSpPr>
          <p:cNvPr id="4" name="Content Placeholder 1">
            <a:extLst>
              <a:ext uri="{FF2B5EF4-FFF2-40B4-BE49-F238E27FC236}">
                <a16:creationId xmlns:a16="http://schemas.microsoft.com/office/drawing/2014/main" id="{5BE0CE7E-C59D-E23F-1FD9-266AB3726D86}"/>
              </a:ext>
            </a:extLst>
          </p:cNvPr>
          <p:cNvSpPr txBox="1">
            <a:spLocks/>
          </p:cNvSpPr>
          <p:nvPr/>
        </p:nvSpPr>
        <p:spPr>
          <a:xfrm>
            <a:off x="489680" y="1817440"/>
            <a:ext cx="3469004" cy="95429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Name and dosage</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Route of administration</a:t>
            </a:r>
          </a:p>
        </p:txBody>
      </p:sp>
      <p:sp>
        <p:nvSpPr>
          <p:cNvPr id="6" name="Content Placeholder 1">
            <a:extLst>
              <a:ext uri="{FF2B5EF4-FFF2-40B4-BE49-F238E27FC236}">
                <a16:creationId xmlns:a16="http://schemas.microsoft.com/office/drawing/2014/main" id="{48EB1615-A798-C42D-2CC6-CF09EFDFDCFA}"/>
              </a:ext>
            </a:extLst>
          </p:cNvPr>
          <p:cNvSpPr txBox="1">
            <a:spLocks/>
          </p:cNvSpPr>
          <p:nvPr/>
        </p:nvSpPr>
        <p:spPr>
          <a:xfrm>
            <a:off x="4178808" y="1835577"/>
            <a:ext cx="4687408" cy="78380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When and where to take the medication </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When the medication should take effect ​</a:t>
            </a:r>
          </a:p>
        </p:txBody>
      </p:sp>
      <p:sp>
        <p:nvSpPr>
          <p:cNvPr id="8" name="Content Placeholder 1">
            <a:extLst>
              <a:ext uri="{FF2B5EF4-FFF2-40B4-BE49-F238E27FC236}">
                <a16:creationId xmlns:a16="http://schemas.microsoft.com/office/drawing/2014/main" id="{660C8C31-295E-7C73-75DD-E16FAE2D644F}"/>
              </a:ext>
            </a:extLst>
          </p:cNvPr>
          <p:cNvSpPr txBox="1">
            <a:spLocks/>
          </p:cNvSpPr>
          <p:nvPr/>
        </p:nvSpPr>
        <p:spPr>
          <a:xfrm>
            <a:off x="4178808" y="3334822"/>
            <a:ext cx="4224006" cy="105647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Nausea and vomiting </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Vaginal bleeding (light to moderate)</a:t>
            </a:r>
          </a:p>
        </p:txBody>
      </p:sp>
    </p:spTree>
    <p:extLst>
      <p:ext uri="{BB962C8B-B14F-4D97-AF65-F5344CB8AC3E}">
        <p14:creationId xmlns:p14="http://schemas.microsoft.com/office/powerpoint/2010/main" val="29423101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12218"/>
            <a:ext cx="8341112" cy="357539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mj-lt"/>
              <a:buAutoNum type="arabicPeriod" startAt="7"/>
            </a:pPr>
            <a:r>
              <a:rPr lang="en-US" altLang="en-US" sz="1600" dirty="0">
                <a:solidFill>
                  <a:schemeClr val="tx1">
                    <a:lumMod val="75000"/>
                    <a:lumOff val="25000"/>
                  </a:schemeClr>
                </a:solidFill>
              </a:rPr>
              <a:t>Explain warning signs that indicate the need to return to the facility:</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Abdominal cramping that is prolonged </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Bleeding that is heavy and/or prolonged</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Dizziness, light headedness, or fainting</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Fever, chills, or malaise that are severe or persistent </a:t>
            </a:r>
          </a:p>
          <a:p>
            <a:pPr marL="800100" lvl="1" indent="-342900">
              <a:spcBef>
                <a:spcPts val="1050"/>
              </a:spcBef>
              <a:buClr>
                <a:schemeClr val="tx2"/>
              </a:buClr>
              <a:buFont typeface="Courier New" panose="02070309020205020404" pitchFamily="49" charset="0"/>
              <a:buChar char="o"/>
            </a:pPr>
            <a:r>
              <a:rPr lang="en-US" altLang="en-US" sz="1600" dirty="0">
                <a:solidFill>
                  <a:schemeClr val="tx1">
                    <a:lumMod val="75000"/>
                    <a:lumOff val="25000"/>
                  </a:schemeClr>
                </a:solidFill>
              </a:rPr>
              <a:t>Foul-smelling vaginal discharge </a:t>
            </a:r>
          </a:p>
          <a:p>
            <a:pPr marL="342900" indent="-342900">
              <a:spcBef>
                <a:spcPts val="1650"/>
              </a:spcBef>
              <a:buClr>
                <a:schemeClr val="tx2"/>
              </a:buClr>
              <a:buFont typeface="+mj-lt"/>
              <a:buAutoNum type="arabicPeriod" startAt="7"/>
            </a:pPr>
            <a:r>
              <a:rPr lang="en-US" altLang="en-US" sz="1600" dirty="0">
                <a:solidFill>
                  <a:schemeClr val="tx1">
                    <a:lumMod val="75000"/>
                    <a:lumOff val="25000"/>
                  </a:schemeClr>
                </a:solidFill>
              </a:rPr>
              <a:t>Explain that if the medication does not effectively lead to the expulsion of the products of conception, the client may need to return for a second dose or surgical treatment.</a:t>
            </a:r>
          </a:p>
          <a:p>
            <a:pPr marL="342900" indent="-342900">
              <a:spcBef>
                <a:spcPts val="1650"/>
              </a:spcBef>
              <a:buClr>
                <a:schemeClr val="tx2"/>
              </a:buClr>
              <a:buFont typeface="+mj-lt"/>
              <a:buAutoNum type="arabicPeriod" startAt="7"/>
            </a:pPr>
            <a:r>
              <a:rPr lang="en-US" altLang="en-US" sz="1600" dirty="0">
                <a:solidFill>
                  <a:schemeClr val="tx1">
                    <a:lumMod val="75000"/>
                    <a:lumOff val="25000"/>
                  </a:schemeClr>
                </a:solidFill>
              </a:rPr>
              <a:t>Provide contact information for staff who can advise if the client experiences problems, has more questions, or needs further assistance.</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The Procedure: Step-by-Step (continued) </a:t>
            </a:r>
          </a:p>
        </p:txBody>
      </p:sp>
    </p:spTree>
    <p:extLst>
      <p:ext uri="{BB962C8B-B14F-4D97-AF65-F5344CB8AC3E}">
        <p14:creationId xmlns:p14="http://schemas.microsoft.com/office/powerpoint/2010/main" val="3002281403"/>
      </p:ext>
    </p:extLst>
  </p:cSld>
  <p:clrMapOvr>
    <a:masterClrMapping/>
  </p:clrMapOvr>
</p:sld>
</file>

<file path=ppt/theme/theme1.xml><?xml version="1.0" encoding="utf-8"?>
<a:theme xmlns:a="http://schemas.openxmlformats.org/drawingml/2006/main" name="Office Theme">
  <a:themeElements>
    <a:clrScheme name="EngenderHealth Colors">
      <a:dk1>
        <a:srgbClr val="000000"/>
      </a:dk1>
      <a:lt1>
        <a:srgbClr val="FFFFFF"/>
      </a:lt1>
      <a:dk2>
        <a:srgbClr val="A1005D"/>
      </a:dk2>
      <a:lt2>
        <a:srgbClr val="595959"/>
      </a:lt2>
      <a:accent1>
        <a:srgbClr val="ED7A23"/>
      </a:accent1>
      <a:accent2>
        <a:srgbClr val="00AEBD"/>
      </a:accent2>
      <a:accent3>
        <a:srgbClr val="005238"/>
      </a:accent3>
      <a:accent4>
        <a:srgbClr val="FEC357"/>
      </a:accent4>
      <a:accent5>
        <a:srgbClr val="BD3632"/>
      </a:accent5>
      <a:accent6>
        <a:srgbClr val="92278F"/>
      </a:accent6>
      <a:hlink>
        <a:srgbClr val="A1005D"/>
      </a:hlink>
      <a:folHlink>
        <a:srgbClr val="ED7A2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0c878b5-cd13-4fe0-ba3c-653e4c62e7a8" xsi:nil="true"/>
    <lcf76f155ced4ddcb4097134ff3c332f xmlns="b80a4965-1f2a-4cbc-98c5-618f6454ed5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A8E94B77522244B80878EC10E1F6FA" ma:contentTypeVersion="18" ma:contentTypeDescription="Create a new document." ma:contentTypeScope="" ma:versionID="3ae9ce46730ecc2e585a0934cb243dd3">
  <xsd:schema xmlns:xsd="http://www.w3.org/2001/XMLSchema" xmlns:xs="http://www.w3.org/2001/XMLSchema" xmlns:p="http://schemas.microsoft.com/office/2006/metadata/properties" xmlns:ns2="b80a4965-1f2a-4cbc-98c5-618f6454ed52" xmlns:ns3="c0c878b5-cd13-4fe0-ba3c-653e4c62e7a8" targetNamespace="http://schemas.microsoft.com/office/2006/metadata/properties" ma:root="true" ma:fieldsID="af9affd0e4e8c3e464dc11571a8dca6e" ns2:_="" ns3:_="">
    <xsd:import namespace="b80a4965-1f2a-4cbc-98c5-618f6454ed52"/>
    <xsd:import namespace="c0c878b5-cd13-4fe0-ba3c-653e4c62e7a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0a4965-1f2a-4cbc-98c5-618f6454ed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e0a95ed-7779-4a3b-bbde-92994ca33b2c"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c878b5-cd13-4fe0-ba3c-653e4c62e7a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be5874d-93d0-4ac5-be63-19ee90f11a8f}" ma:internalName="TaxCatchAll" ma:showField="CatchAllData" ma:web="c0c878b5-cd13-4fe0-ba3c-653e4c62e7a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FFFD40F-E493-472A-B69C-66C2BD6EA883}">
  <ds:schemaRefs>
    <ds:schemaRef ds:uri="http://purl.org/dc/terms/"/>
    <ds:schemaRef ds:uri="b80a4965-1f2a-4cbc-98c5-618f6454ed52"/>
    <ds:schemaRef ds:uri="http://purl.org/dc/elements/1.1/"/>
    <ds:schemaRef ds:uri="http://www.w3.org/XML/1998/namespace"/>
    <ds:schemaRef ds:uri="http://schemas.microsoft.com/office/infopath/2007/PartnerControls"/>
    <ds:schemaRef ds:uri="http://schemas.openxmlformats.org/package/2006/metadata/core-properties"/>
    <ds:schemaRef ds:uri="http://purl.org/dc/dcmitype/"/>
    <ds:schemaRef ds:uri="http://schemas.microsoft.com/office/2006/metadata/properties"/>
    <ds:schemaRef ds:uri="http://schemas.microsoft.com/office/2006/documentManagement/types"/>
    <ds:schemaRef ds:uri="c0c878b5-cd13-4fe0-ba3c-653e4c62e7a8"/>
  </ds:schemaRefs>
</ds:datastoreItem>
</file>

<file path=customXml/itemProps2.xml><?xml version="1.0" encoding="utf-8"?>
<ds:datastoreItem xmlns:ds="http://schemas.openxmlformats.org/officeDocument/2006/customXml" ds:itemID="{C8C7EEE8-2D48-4180-B912-10A9DD2467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0a4965-1f2a-4cbc-98c5-618f6454ed52"/>
    <ds:schemaRef ds:uri="c0c878b5-cd13-4fe0-ba3c-653e4c62e7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B6EA544-0331-44C3-83F9-2DF9632F3F1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10678</TotalTime>
  <Words>898</Words>
  <Application>Microsoft Office PowerPoint</Application>
  <PresentationFormat>On-screen Show (16:9)</PresentationFormat>
  <Paragraphs>97</Paragraphs>
  <Slides>12</Slides>
  <Notes>11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Medical Treatment for Postabortion Care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German Espejo</dc:creator>
  <cp:keywords/>
  <dc:description/>
  <cp:lastModifiedBy>Amy Agarwal</cp:lastModifiedBy>
  <cp:revision>178</cp:revision>
  <cp:lastPrinted>2018-10-18T16:54:54Z</cp:lastPrinted>
  <dcterms:created xsi:type="dcterms:W3CDTF">2018-09-19T10:31:19Z</dcterms:created>
  <dcterms:modified xsi:type="dcterms:W3CDTF">2024-07-11T19:44:46Z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0x010100CFA8E94B77522244B80878EC10E1F6FA</vt:lpwstr>
  </property>
  <property fmtid="{D5CDD505-2E9C-101B-9397-08002B2CF9AE}" pid="3" name="MediaServiceImageTags">
    <vt:lpwstr/>
  </property>
</Properties>
</file>